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12"/>
  </p:notesMasterIdLst>
  <p:sldIdLst>
    <p:sldId id="4437" r:id="rId2"/>
    <p:sldId id="351" r:id="rId3"/>
    <p:sldId id="350" r:id="rId4"/>
    <p:sldId id="354" r:id="rId5"/>
    <p:sldId id="4438" r:id="rId6"/>
    <p:sldId id="355" r:id="rId7"/>
    <p:sldId id="358" r:id="rId8"/>
    <p:sldId id="359" r:id="rId9"/>
    <p:sldId id="4436" r:id="rId10"/>
    <p:sldId id="4439" r:id="rId11"/>
  </p:sldIdLst>
  <p:sldSz cx="12192000" cy="6858000"/>
  <p:notesSz cx="6858000" cy="9144000"/>
  <p:embeddedFontLst>
    <p:embeddedFont>
      <p:font typeface="Bernard MT Condensed" panose="02050806060905020404" pitchFamily="18" charset="0"/>
      <p:regular r:id="rId13"/>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000000"/>
          </p15:clr>
        </p15:guide>
        <p15:guide id="2" pos="3840">
          <p15:clr>
            <a:srgbClr val="000000"/>
          </p15:clr>
        </p15:guide>
      </p15:sldGuideLst>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31" roundtripDataSignature="AMtx7mjDZtskwvjg/LWb//2ERIzUnBUFD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DECEE"/>
    <a:srgbClr val="2F3E65"/>
    <a:srgbClr val="2832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0460ADFC-7D56-4A2C-B55F-5F40957804CC}">
  <a:tblStyle styleId="{0460ADFC-7D56-4A2C-B55F-5F40957804CC}"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19D3521D-6370-4401-9C7E-DCAB8A3C9F0C}" styleName="Table_1">
    <a:wholeTbl>
      <a:tcTxStyle b="off" i="off">
        <a:font>
          <a:latin typeface="Calibri"/>
          <a:ea typeface="Calibri"/>
          <a:cs typeface="Calibri"/>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E8EBF5"/>
          </a:solidFill>
        </a:fill>
      </a:tcStyle>
    </a:wholeTbl>
    <a:band1H>
      <a:tcTxStyle b="off" i="off"/>
      <a:tcStyle>
        <a:tcBdr/>
        <a:fill>
          <a:solidFill>
            <a:srgbClr val="CDD4EA"/>
          </a:solidFill>
        </a:fill>
      </a:tcStyle>
    </a:band1H>
    <a:band2H>
      <a:tcTxStyle b="off" i="off"/>
      <a:tcStyle>
        <a:tcBdr/>
      </a:tcStyle>
    </a:band2H>
    <a:band1V>
      <a:tcTxStyle b="off" i="off"/>
      <a:tcStyle>
        <a:tcBdr/>
        <a:fill>
          <a:solidFill>
            <a:srgbClr val="CDD4EA"/>
          </a:solidFill>
        </a:fill>
      </a:tcStyle>
    </a:band1V>
    <a:band2V>
      <a:tcTxStyle b="off" i="off"/>
      <a:tcStyle>
        <a:tcBdr/>
      </a:tcStyle>
    </a:band2V>
    <a:lastCol>
      <a:tcTxStyle b="on" i="off">
        <a:font>
          <a:latin typeface="Calibri"/>
          <a:ea typeface="Calibri"/>
          <a:cs typeface="Calibri"/>
        </a:font>
        <a:schemeClr val="lt1"/>
      </a:tcTxStyle>
      <a:tcStyle>
        <a:tcBdr/>
        <a:fill>
          <a:solidFill>
            <a:schemeClr val="accent1"/>
          </a:solidFill>
        </a:fill>
      </a:tcStyle>
    </a:lastCol>
    <a:firstCol>
      <a:tcTxStyle b="on" i="off">
        <a:font>
          <a:latin typeface="Calibri"/>
          <a:ea typeface="Calibri"/>
          <a:cs typeface="Calibri"/>
        </a:font>
        <a:schemeClr val="lt1"/>
      </a:tcTxStyle>
      <a:tcStyle>
        <a:tcBdr/>
        <a:fill>
          <a:solidFill>
            <a:schemeClr val="accent1"/>
          </a:solidFill>
        </a:fill>
      </a:tcStyle>
    </a:firstCol>
    <a:lastRow>
      <a:tcTxStyle b="on" i="off">
        <a:font>
          <a:latin typeface="Calibri"/>
          <a:ea typeface="Calibri"/>
          <a:cs typeface="Calibri"/>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b="off" i="off"/>
      <a:tcStyle>
        <a:tcBdr/>
      </a:tcStyle>
    </a:seCell>
    <a:swCell>
      <a:tcTxStyle b="off" i="off"/>
      <a:tcStyle>
        <a:tcBdr/>
      </a:tcStyle>
    </a:swCell>
    <a:firstRow>
      <a:tcTxStyle b="on" i="off">
        <a:font>
          <a:latin typeface="Calibri"/>
          <a:ea typeface="Calibri"/>
          <a:cs typeface="Calibri"/>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b="off" i="off"/>
      <a:tcStyle>
        <a:tcBdr/>
      </a:tcStyle>
    </a:neCell>
    <a:nwCell>
      <a:tcTxStyle b="off" i="off"/>
      <a:tcStyle>
        <a:tcBdr/>
      </a:tcStyle>
    </a:nwCell>
  </a:tblStyle>
  <a:tblStyle styleId="{85F6827D-6D6D-45B6-A9F2-A82EF74AABA3}" styleName="Table_2">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49AF5B67-75F1-4A97-BEF2-333E271B75E3}" styleName="Table_3">
    <a:wholeTbl>
      <a:tcTxStyle b="off" i="off">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B19F3A88-6F8C-4E15-A2F8-5E6A1D410012}" styleName="Table_4">
    <a:wholeTbl>
      <a:tcTxStyle>
        <a:font>
          <a:latin typeface="Arial"/>
          <a:ea typeface="Arial"/>
          <a:cs typeface="Arial"/>
        </a:font>
        <a:srgbClr val="000000"/>
      </a:tcTxStyle>
      <a:tcStyle>
        <a:tcBdr>
          <a:left>
            <a:ln w="9525" cap="flat" cmpd="sng">
              <a:solidFill>
                <a:srgbClr val="9E9E9E"/>
              </a:solidFill>
              <a:prstDash val="solid"/>
              <a:round/>
              <a:headEnd type="none" w="sm" len="sm"/>
              <a:tailEnd type="none" w="sm" len="sm"/>
            </a:ln>
          </a:left>
          <a:right>
            <a:ln w="9525" cap="flat" cmpd="sng">
              <a:solidFill>
                <a:srgbClr val="9E9E9E"/>
              </a:solidFill>
              <a:prstDash val="solid"/>
              <a:round/>
              <a:headEnd type="none" w="sm" len="sm"/>
              <a:tailEnd type="none" w="sm" len="sm"/>
            </a:ln>
          </a:right>
          <a:top>
            <a:ln w="9525" cap="flat" cmpd="sng">
              <a:solidFill>
                <a:srgbClr val="9E9E9E"/>
              </a:solidFill>
              <a:prstDash val="solid"/>
              <a:round/>
              <a:headEnd type="none" w="sm" len="sm"/>
              <a:tailEnd type="none" w="sm" len="sm"/>
            </a:ln>
          </a:top>
          <a:bottom>
            <a:ln w="9525" cap="flat" cmpd="sng">
              <a:solidFill>
                <a:srgbClr val="9E9E9E"/>
              </a:solidFill>
              <a:prstDash val="solid"/>
              <a:round/>
              <a:headEnd type="none" w="sm" len="sm"/>
              <a:tailEnd type="none" w="sm" len="sm"/>
            </a:ln>
          </a:bottom>
          <a:insideH>
            <a:ln w="9525" cap="flat" cmpd="sng">
              <a:solidFill>
                <a:srgbClr val="9E9E9E"/>
              </a:solidFill>
              <a:prstDash val="solid"/>
              <a:round/>
              <a:headEnd type="none" w="sm" len="sm"/>
              <a:tailEnd type="none" w="sm" len="sm"/>
            </a:ln>
          </a:insideH>
          <a:insideV>
            <a:ln w="9525" cap="flat" cmpd="sng">
              <a:solidFill>
                <a:srgbClr val="9E9E9E"/>
              </a:solidFill>
              <a:prstDash val="solid"/>
              <a:round/>
              <a:headEnd type="none" w="sm" len="sm"/>
              <a:tailEnd type="none" w="sm" len="sm"/>
            </a:ln>
          </a:insideV>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D3E9F17B-EA4C-4518-9DE2-0AF2A45E5851}" styleName="Table_5">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53166073-C740-46D8-8302-E3D8C7658513}" styleName="Table_6">
    <a:wholeTbl>
      <a:tcTxStyle b="off" i="off">
        <a:font>
          <a:latin typeface="Calibri"/>
          <a:ea typeface="Calibri"/>
          <a:cs typeface="Calibri"/>
        </a:font>
        <a:schemeClr val="dk1"/>
      </a:tcTxStyle>
      <a:tcStyle>
        <a:tcBdr>
          <a:left>
            <a:ln w="9525" cap="flat" cmpd="sng">
              <a:solidFill>
                <a:srgbClr val="000000">
                  <a:alpha val="0"/>
                </a:srgbClr>
              </a:solidFill>
              <a:prstDash val="solid"/>
              <a:round/>
              <a:headEnd type="none" w="sm" len="sm"/>
              <a:tailEnd type="none" w="sm" len="sm"/>
            </a:ln>
          </a:left>
          <a:right>
            <a:ln w="9525" cap="flat" cmpd="sng">
              <a:solidFill>
                <a:srgbClr val="000000">
                  <a:alpha val="0"/>
                </a:srgbClr>
              </a:solidFill>
              <a:prstDash val="solid"/>
              <a:round/>
              <a:headEnd type="none" w="sm" len="sm"/>
              <a:tailEnd type="none" w="sm" len="sm"/>
            </a:ln>
          </a:right>
          <a:top>
            <a:ln w="9525" cap="flat" cmpd="sng">
              <a:solidFill>
                <a:srgbClr val="000000">
                  <a:alpha val="0"/>
                </a:srgbClr>
              </a:solidFill>
              <a:prstDash val="solid"/>
              <a:round/>
              <a:headEnd type="none" w="sm" len="sm"/>
              <a:tailEnd type="none" w="sm" len="sm"/>
            </a:ln>
          </a:top>
          <a:bottom>
            <a:ln w="9525" cap="flat" cmpd="sng">
              <a:solidFill>
                <a:srgbClr val="000000">
                  <a:alpha val="0"/>
                </a:srgbClr>
              </a:solidFill>
              <a:prstDash val="solid"/>
              <a:round/>
              <a:headEnd type="none" w="sm" len="sm"/>
              <a:tailEnd type="none" w="sm" len="sm"/>
            </a:ln>
          </a:bottom>
          <a:insideH>
            <a:ln w="9525" cap="flat" cmpd="sng">
              <a:solidFill>
                <a:srgbClr val="000000">
                  <a:alpha val="0"/>
                </a:srgbClr>
              </a:solidFill>
              <a:prstDash val="solid"/>
              <a:round/>
              <a:headEnd type="none" w="sm" len="sm"/>
              <a:tailEnd type="none" w="sm" len="sm"/>
            </a:ln>
          </a:insideH>
          <a:insideV>
            <a:ln w="9525" cap="flat" cmpd="sng">
              <a:solidFill>
                <a:srgbClr val="000000">
                  <a:alpha val="0"/>
                </a:srgbClr>
              </a:solidFill>
              <a:prstDash val="solid"/>
              <a:round/>
              <a:headEnd type="none" w="sm" len="sm"/>
              <a:tailEnd type="none" w="sm" len="sm"/>
            </a:ln>
          </a:insideV>
        </a:tcBdr>
        <a:fill>
          <a:solidFill>
            <a:srgbClr val="FFFFFF">
              <a:alpha val="0"/>
            </a:srgbClr>
          </a:solidFill>
        </a:fill>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3B3C64DD-85B5-4B62-B8E8-18B3B61EF5B4}" styleName="Table_7">
    <a:wholeTbl>
      <a:tcTxStyle b="off" i="off">
        <a:font>
          <a:latin typeface="Calibri"/>
          <a:ea typeface="Calibri"/>
          <a:cs typeface="Calibri"/>
        </a:font>
        <a:schemeClr val="dk1"/>
      </a:tcTxStyle>
      <a:tcStyle>
        <a:tcBdr>
          <a:left>
            <a:ln w="12700" cap="flat" cmpd="sng">
              <a:solidFill>
                <a:schemeClr val="dk1"/>
              </a:solidFill>
              <a:prstDash val="solid"/>
              <a:round/>
              <a:headEnd type="none" w="sm" len="sm"/>
              <a:tailEnd type="none" w="sm" len="sm"/>
            </a:ln>
          </a:left>
          <a:right>
            <a:ln w="12700" cap="flat" cmpd="sng">
              <a:solidFill>
                <a:schemeClr val="dk1"/>
              </a:solidFill>
              <a:prstDash val="solid"/>
              <a:round/>
              <a:headEnd type="none" w="sm" len="sm"/>
              <a:tailEnd type="none" w="sm" len="sm"/>
            </a:ln>
          </a:right>
          <a:top>
            <a:ln w="12700" cap="flat" cmpd="sng">
              <a:solidFill>
                <a:schemeClr val="dk1"/>
              </a:solidFill>
              <a:prstDash val="solid"/>
              <a:round/>
              <a:headEnd type="none" w="sm" len="sm"/>
              <a:tailEnd type="none" w="sm" len="sm"/>
            </a:ln>
          </a:top>
          <a:bottom>
            <a:ln w="12700" cap="flat" cmpd="sng">
              <a:solidFill>
                <a:schemeClr val="dk1"/>
              </a:solidFill>
              <a:prstDash val="solid"/>
              <a:round/>
              <a:headEnd type="none" w="sm" len="sm"/>
              <a:tailEnd type="none" w="sm" len="sm"/>
            </a:ln>
          </a:bottom>
          <a:insideH>
            <a:ln w="12700" cap="flat" cmpd="sng">
              <a:solidFill>
                <a:schemeClr val="dk1"/>
              </a:solidFill>
              <a:prstDash val="solid"/>
              <a:round/>
              <a:headEnd type="none" w="sm" len="sm"/>
              <a:tailEnd type="none" w="sm" len="sm"/>
            </a:ln>
          </a:insideH>
          <a:insideV>
            <a:ln w="12700" cap="flat" cmpd="sng">
              <a:solidFill>
                <a:schemeClr val="dk1"/>
              </a:solidFill>
              <a:prstDash val="solid"/>
              <a:round/>
              <a:headEnd type="none" w="sm" len="sm"/>
              <a:tailEnd type="none" w="sm" len="sm"/>
            </a:ln>
          </a:insideV>
        </a:tcBdr>
        <a:fill>
          <a:solidFill>
            <a:srgbClr val="E6E6E6"/>
          </a:solidFill>
        </a:fill>
      </a:tcStyle>
    </a:wholeTbl>
    <a:band1H>
      <a:tcTxStyle b="off" i="off"/>
      <a:tcStyle>
        <a:tcBdr/>
        <a:fill>
          <a:solidFill>
            <a:srgbClr val="CACACA"/>
          </a:solidFill>
        </a:fill>
      </a:tcStyle>
    </a:band1H>
    <a:band2H>
      <a:tcTxStyle b="off" i="off"/>
      <a:tcStyle>
        <a:tcBdr/>
      </a:tcStyle>
    </a:band2H>
    <a:band1V>
      <a:tcTxStyle b="off" i="off"/>
      <a:tcStyle>
        <a:tcBdr/>
        <a:fill>
          <a:solidFill>
            <a:srgbClr val="CACACA"/>
          </a:solidFill>
        </a:fill>
      </a:tcStyle>
    </a:band1V>
    <a:band2V>
      <a:tcTxStyle b="off" i="off"/>
      <a:tcStyle>
        <a:tcBdr/>
      </a:tcStyle>
    </a:band2V>
    <a:lastCol>
      <a:tcTxStyle b="on" i="off"/>
      <a:tcStyle>
        <a:tcBdr/>
      </a:tcStyle>
    </a:lastCol>
    <a:firstCol>
      <a:tcTxStyle b="on" i="off"/>
      <a:tcStyle>
        <a:tcBdr/>
      </a:tcStyle>
    </a:firstCol>
    <a:lastRow>
      <a:tcTxStyle b="on" i="off"/>
      <a:tcStyle>
        <a:tcBdr>
          <a:top>
            <a:ln w="25400" cap="flat" cmpd="sng">
              <a:solidFill>
                <a:schemeClr val="dk1"/>
              </a:solidFill>
              <a:prstDash val="solid"/>
              <a:round/>
              <a:headEnd type="none" w="sm" len="sm"/>
              <a:tailEnd type="none" w="sm" len="sm"/>
            </a:ln>
          </a:top>
        </a:tcBdr>
        <a:fill>
          <a:solidFill>
            <a:srgbClr val="E6E6E6"/>
          </a:solidFill>
        </a:fill>
      </a:tcStyle>
    </a:lastRow>
    <a:seCell>
      <a:tcTxStyle b="off" i="off"/>
      <a:tcStyle>
        <a:tcBdr/>
      </a:tcStyle>
    </a:seCell>
    <a:swCell>
      <a:tcTxStyle b="off" i="off"/>
      <a:tcStyle>
        <a:tcBdr/>
      </a:tcStyle>
    </a:swCell>
    <a:firstRow>
      <a:tcTxStyle b="on" i="off"/>
      <a:tcStyle>
        <a:tcBdr/>
        <a:fill>
          <a:solidFill>
            <a:srgbClr val="E6E6E6"/>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1" d="100"/>
          <a:sy n="61" d="100"/>
        </p:scale>
        <p:origin x="996" y="42"/>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font" Target="fonts/font1.fntdata"/><Relationship Id="rId3" Type="http://schemas.openxmlformats.org/officeDocument/2006/relationships/slide" Target="slides/slide2.xml"/><Relationship Id="rId133"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3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131" Type="http://customschemas.google.com/relationships/presentationmetadata" Target="metadata"/><Relationship Id="rId5" Type="http://schemas.openxmlformats.org/officeDocument/2006/relationships/slide" Target="slides/slide4.xml"/><Relationship Id="rId10" Type="http://schemas.openxmlformats.org/officeDocument/2006/relationships/slide" Target="slides/slide9.xml"/><Relationship Id="rId13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4074707140"/>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9"/>
        <p:cNvGrpSpPr/>
        <p:nvPr/>
      </p:nvGrpSpPr>
      <p:grpSpPr>
        <a:xfrm>
          <a:off x="0" y="0"/>
          <a:ext cx="0" cy="0"/>
          <a:chOff x="0" y="0"/>
          <a:chExt cx="0" cy="0"/>
        </a:xfrm>
      </p:grpSpPr>
      <p:sp>
        <p:nvSpPr>
          <p:cNvPr id="1040" name="Google Shape;1040;g296f51982f0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1" name="Google Shape;1041;g296f51982f0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This is the master slide and within the blue band we can have the respective college name in case we are presenting for one of our institutions. When it is for the overall university we need not have that  </a:t>
            </a:r>
            <a:endParaRPr/>
          </a:p>
        </p:txBody>
      </p:sp>
      <p:sp>
        <p:nvSpPr>
          <p:cNvPr id="1042" name="Google Shape;1042;g296f51982f0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3</a:t>
            </a:fld>
            <a:endParaRPr/>
          </a:p>
        </p:txBody>
      </p:sp>
    </p:spTree>
    <p:extLst>
      <p:ext uri="{BB962C8B-B14F-4D97-AF65-F5344CB8AC3E}">
        <p14:creationId xmlns:p14="http://schemas.microsoft.com/office/powerpoint/2010/main" val="138535998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9"/>
        <p:cNvGrpSpPr/>
        <p:nvPr/>
      </p:nvGrpSpPr>
      <p:grpSpPr>
        <a:xfrm>
          <a:off x="0" y="0"/>
          <a:ext cx="0" cy="0"/>
          <a:chOff x="0" y="0"/>
          <a:chExt cx="0" cy="0"/>
        </a:xfrm>
      </p:grpSpPr>
      <p:sp>
        <p:nvSpPr>
          <p:cNvPr id="1040" name="Google Shape;1040;g296f51982f0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1" name="Google Shape;1041;g296f51982f0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This is the master slide and within the blue band we can have the respective college name in case we are presenting for one of our institutions. When it is for the overall university we need not have that  </a:t>
            </a:r>
            <a:endParaRPr/>
          </a:p>
        </p:txBody>
      </p:sp>
      <p:sp>
        <p:nvSpPr>
          <p:cNvPr id="1042" name="Google Shape;1042;g296f51982f0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4</a:t>
            </a:fld>
            <a:endParaRPr/>
          </a:p>
        </p:txBody>
      </p:sp>
    </p:spTree>
    <p:extLst>
      <p:ext uri="{BB962C8B-B14F-4D97-AF65-F5344CB8AC3E}">
        <p14:creationId xmlns:p14="http://schemas.microsoft.com/office/powerpoint/2010/main" val="41014565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9"/>
        <p:cNvGrpSpPr/>
        <p:nvPr/>
      </p:nvGrpSpPr>
      <p:grpSpPr>
        <a:xfrm>
          <a:off x="0" y="0"/>
          <a:ext cx="0" cy="0"/>
          <a:chOff x="0" y="0"/>
          <a:chExt cx="0" cy="0"/>
        </a:xfrm>
      </p:grpSpPr>
      <p:sp>
        <p:nvSpPr>
          <p:cNvPr id="1040" name="Google Shape;1040;g296f51982f0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1" name="Google Shape;1041;g296f51982f0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This is the master slide and within the blue band we can have the respective college name in case we are presenting for one of our institutions. When it is for the overall university we need not have that  </a:t>
            </a:r>
            <a:endParaRPr/>
          </a:p>
        </p:txBody>
      </p:sp>
      <p:sp>
        <p:nvSpPr>
          <p:cNvPr id="1042" name="Google Shape;1042;g296f51982f0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5</a:t>
            </a:fld>
            <a:endParaRPr/>
          </a:p>
        </p:txBody>
      </p:sp>
    </p:spTree>
    <p:extLst>
      <p:ext uri="{BB962C8B-B14F-4D97-AF65-F5344CB8AC3E}">
        <p14:creationId xmlns:p14="http://schemas.microsoft.com/office/powerpoint/2010/main" val="357422853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9"/>
        <p:cNvGrpSpPr/>
        <p:nvPr/>
      </p:nvGrpSpPr>
      <p:grpSpPr>
        <a:xfrm>
          <a:off x="0" y="0"/>
          <a:ext cx="0" cy="0"/>
          <a:chOff x="0" y="0"/>
          <a:chExt cx="0" cy="0"/>
        </a:xfrm>
      </p:grpSpPr>
      <p:sp>
        <p:nvSpPr>
          <p:cNvPr id="1040" name="Google Shape;1040;g296f51982f0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1" name="Google Shape;1041;g296f51982f0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This is the master slide and within the blue band we can have the respective college name in case we are presenting for one of our institutions. When it is for the overall university we need not have that  </a:t>
            </a:r>
            <a:endParaRPr/>
          </a:p>
        </p:txBody>
      </p:sp>
      <p:sp>
        <p:nvSpPr>
          <p:cNvPr id="1042" name="Google Shape;1042;g296f51982f0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6</a:t>
            </a:fld>
            <a:endParaRPr/>
          </a:p>
        </p:txBody>
      </p:sp>
    </p:spTree>
    <p:extLst>
      <p:ext uri="{BB962C8B-B14F-4D97-AF65-F5344CB8AC3E}">
        <p14:creationId xmlns:p14="http://schemas.microsoft.com/office/powerpoint/2010/main" val="289764222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9"/>
        <p:cNvGrpSpPr/>
        <p:nvPr/>
      </p:nvGrpSpPr>
      <p:grpSpPr>
        <a:xfrm>
          <a:off x="0" y="0"/>
          <a:ext cx="0" cy="0"/>
          <a:chOff x="0" y="0"/>
          <a:chExt cx="0" cy="0"/>
        </a:xfrm>
      </p:grpSpPr>
      <p:sp>
        <p:nvSpPr>
          <p:cNvPr id="1040" name="Google Shape;1040;g296f51982f0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1" name="Google Shape;1041;g296f51982f0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This is the master slide and within the blue band we can have the respective college name in case we are presenting for one of our institutions. When it is for the overall university we need not have that  </a:t>
            </a:r>
            <a:endParaRPr/>
          </a:p>
        </p:txBody>
      </p:sp>
      <p:sp>
        <p:nvSpPr>
          <p:cNvPr id="1042" name="Google Shape;1042;g296f51982f0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7</a:t>
            </a:fld>
            <a:endParaRPr/>
          </a:p>
        </p:txBody>
      </p:sp>
    </p:spTree>
    <p:extLst>
      <p:ext uri="{BB962C8B-B14F-4D97-AF65-F5344CB8AC3E}">
        <p14:creationId xmlns:p14="http://schemas.microsoft.com/office/powerpoint/2010/main" val="342722298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9"/>
        <p:cNvGrpSpPr/>
        <p:nvPr/>
      </p:nvGrpSpPr>
      <p:grpSpPr>
        <a:xfrm>
          <a:off x="0" y="0"/>
          <a:ext cx="0" cy="0"/>
          <a:chOff x="0" y="0"/>
          <a:chExt cx="0" cy="0"/>
        </a:xfrm>
      </p:grpSpPr>
      <p:sp>
        <p:nvSpPr>
          <p:cNvPr id="1040" name="Google Shape;1040;g296f51982f0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41" name="Google Shape;1041;g296f51982f0_0_0:notes"/>
          <p:cNvSpPr txBox="1">
            <a:spLocks noGrp="1"/>
          </p:cNvSpPr>
          <p:nvPr>
            <p:ph type="body" idx="1"/>
          </p:nvPr>
        </p:nvSpPr>
        <p:spPr>
          <a:xfrm>
            <a:off x="685800" y="4400550"/>
            <a:ext cx="5486400" cy="360060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US"/>
              <a:t>This is the master slide and within the blue band we can have the respective college name in case we are presenting for one of our institutions. When it is for the overall university we need not have that  </a:t>
            </a:r>
            <a:endParaRPr/>
          </a:p>
        </p:txBody>
      </p:sp>
      <p:sp>
        <p:nvSpPr>
          <p:cNvPr id="1042" name="Google Shape;1042;g296f51982f0_0_0:notes"/>
          <p:cNvSpPr txBox="1">
            <a:spLocks noGrp="1"/>
          </p:cNvSpPr>
          <p:nvPr>
            <p:ph type="sldNum" idx="12"/>
          </p:nvPr>
        </p:nvSpPr>
        <p:spPr>
          <a:xfrm>
            <a:off x="3884613" y="8685213"/>
            <a:ext cx="2971800" cy="458700"/>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US"/>
              <a:t>8</a:t>
            </a:fld>
            <a:endParaRPr/>
          </a:p>
        </p:txBody>
      </p:sp>
    </p:spTree>
    <p:extLst>
      <p:ext uri="{BB962C8B-B14F-4D97-AF65-F5344CB8AC3E}">
        <p14:creationId xmlns:p14="http://schemas.microsoft.com/office/powerpoint/2010/main" val="19606067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9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96"/>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9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9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9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99"/>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99"/>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99"/>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99"/>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99"/>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9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9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9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0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10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10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10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10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10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10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10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10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10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10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10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4" name="Google Shape;64;p10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10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103"/>
          <p:cNvSpPr>
            <a:spLocks noGrp="1"/>
          </p:cNvSpPr>
          <p:nvPr>
            <p:ph type="pic" idx="2"/>
          </p:nvPr>
        </p:nvSpPr>
        <p:spPr>
          <a:xfrm>
            <a:off x="5183188" y="987425"/>
            <a:ext cx="6172200" cy="4873625"/>
          </a:xfrm>
          <a:prstGeom prst="rect">
            <a:avLst/>
          </a:prstGeom>
          <a:noFill/>
          <a:ln>
            <a:noFill/>
          </a:ln>
        </p:spPr>
      </p:sp>
      <p:sp>
        <p:nvSpPr>
          <p:cNvPr id="68" name="Google Shape;68;p10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10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0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10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10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4" name="Google Shape;74;p10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10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0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0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10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0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0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0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0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15"/>
        <p:cNvGrpSpPr/>
        <p:nvPr/>
      </p:nvGrpSpPr>
      <p:grpSpPr>
        <a:xfrm>
          <a:off x="0" y="0"/>
          <a:ext cx="0" cy="0"/>
          <a:chOff x="0" y="0"/>
          <a:chExt cx="0" cy="0"/>
        </a:xfrm>
      </p:grpSpPr>
      <p:sp>
        <p:nvSpPr>
          <p:cNvPr id="16" name="Google Shape;16;p48"/>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48"/>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8" name="Google Shape;18;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extLst>
      <p:ext uri="{BB962C8B-B14F-4D97-AF65-F5344CB8AC3E}">
        <p14:creationId xmlns:p14="http://schemas.microsoft.com/office/powerpoint/2010/main" val="904217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9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9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50" r:id="rId1"/>
    <p:sldLayoutId id="2147483653" r:id="rId2"/>
    <p:sldLayoutId id="2147483654" r:id="rId3"/>
    <p:sldLayoutId id="2147483655" r:id="rId4"/>
    <p:sldLayoutId id="2147483656" r:id="rId5"/>
    <p:sldLayoutId id="2147483657" r:id="rId6"/>
    <p:sldLayoutId id="2147483658" r:id="rId7"/>
    <p:sldLayoutId id="2147483659" r:id="rId8"/>
    <p:sldLayoutId id="2147483660"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9.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image" Target="../media/image6.png"/><Relationship Id="rId5" Type="http://schemas.openxmlformats.org/officeDocument/2006/relationships/image" Target="../media/image3.png"/><Relationship Id="rId4" Type="http://schemas.openxmlformats.org/officeDocument/2006/relationships/image" Target="../media/image2.jp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g"/><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1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FF2B5EF4-FFF2-40B4-BE49-F238E27FC236}">
                <a16:creationId xmlns:a16="http://schemas.microsoft.com/office/drawing/2014/main" id="{8CA92B97-4CAE-D62B-A325-E6B8FE853826}"/>
              </a:ext>
            </a:extLst>
          </p:cNvPr>
          <p:cNvPicPr>
            <a:picLocks noChangeAspect="1"/>
          </p:cNvPicPr>
          <p:nvPr/>
        </p:nvPicPr>
        <p:blipFill>
          <a:blip r:embed="rId2"/>
          <a:srcRect t="38109" b="13265"/>
          <a:stretch/>
        </p:blipFill>
        <p:spPr>
          <a:xfrm>
            <a:off x="8024" y="3641945"/>
            <a:ext cx="12185788" cy="3764824"/>
          </a:xfrm>
          <a:prstGeom prst="rect">
            <a:avLst/>
          </a:prstGeom>
          <a:ln>
            <a:noFill/>
          </a:ln>
          <a:effectLst>
            <a:outerShdw blurRad="292100" dist="139700" dir="2700000" algn="tl" rotWithShape="0">
              <a:srgbClr val="333333">
                <a:alpha val="65000"/>
              </a:srgbClr>
            </a:outerShdw>
          </a:effectLst>
        </p:spPr>
      </p:pic>
      <p:sp>
        <p:nvSpPr>
          <p:cNvPr id="2" name="Rectangle 1">
            <a:extLst>
              <a:ext uri="{FF2B5EF4-FFF2-40B4-BE49-F238E27FC236}">
                <a16:creationId xmlns:a16="http://schemas.microsoft.com/office/drawing/2014/main" id="{7F1602CD-98E0-4FFC-B17A-66F8500D3335}"/>
              </a:ext>
            </a:extLst>
          </p:cNvPr>
          <p:cNvSpPr/>
          <p:nvPr/>
        </p:nvSpPr>
        <p:spPr>
          <a:xfrm>
            <a:off x="4165122" y="2903303"/>
            <a:ext cx="3855544" cy="584775"/>
          </a:xfrm>
          <a:prstGeom prst="rect">
            <a:avLst/>
          </a:prstGeom>
          <a:noFill/>
        </p:spPr>
        <p:txBody>
          <a:bodyPr wrap="none" lIns="91440" tIns="45720" rIns="91440" bIns="45720">
            <a:spAutoFit/>
          </a:bodyPr>
          <a:lstStyle/>
          <a:p>
            <a:pPr algn="ctr"/>
            <a:r>
              <a:rPr lang="en-US" sz="3200" dirty="0">
                <a:solidFill>
                  <a:srgbClr val="002060"/>
                </a:solidFill>
                <a:latin typeface="Bernard MT Condensed" panose="02050806060905020404" pitchFamily="18" charset="0"/>
              </a:rPr>
              <a:t>NOVEMBER 27-28, 2026</a:t>
            </a:r>
          </a:p>
        </p:txBody>
      </p:sp>
      <p:sp>
        <p:nvSpPr>
          <p:cNvPr id="4" name="TextBox 3">
            <a:extLst>
              <a:ext uri="{FF2B5EF4-FFF2-40B4-BE49-F238E27FC236}">
                <a16:creationId xmlns:a16="http://schemas.microsoft.com/office/drawing/2014/main" id="{A795E5C4-FBD4-E258-9029-74BBC2BCD325}"/>
              </a:ext>
            </a:extLst>
          </p:cNvPr>
          <p:cNvSpPr txBox="1"/>
          <p:nvPr/>
        </p:nvSpPr>
        <p:spPr>
          <a:xfrm>
            <a:off x="200575" y="1333643"/>
            <a:ext cx="11823966" cy="1569660"/>
          </a:xfrm>
          <a:prstGeom prst="rect">
            <a:avLst/>
          </a:prstGeom>
          <a:noFill/>
        </p:spPr>
        <p:txBody>
          <a:bodyPr wrap="square">
            <a:spAutoFit/>
          </a:bodyPr>
          <a:lstStyle/>
          <a:p>
            <a:pPr algn="ctr"/>
            <a:r>
              <a:rPr lang="en-US" sz="3200" dirty="0">
                <a:solidFill>
                  <a:srgbClr val="002060"/>
                </a:solidFill>
                <a:latin typeface="Bernard MT Condensed" panose="02050806060905020404" pitchFamily="18" charset="0"/>
              </a:rPr>
              <a:t>“4</a:t>
            </a:r>
            <a:r>
              <a:rPr lang="en-US" sz="3200" baseline="30000" dirty="0">
                <a:solidFill>
                  <a:srgbClr val="002060"/>
                </a:solidFill>
                <a:latin typeface="Bernard MT Condensed" panose="02050806060905020404" pitchFamily="18" charset="0"/>
              </a:rPr>
              <a:t>th</a:t>
            </a:r>
            <a:r>
              <a:rPr lang="en-US" sz="3200" dirty="0">
                <a:solidFill>
                  <a:srgbClr val="002060"/>
                </a:solidFill>
                <a:latin typeface="Bernard MT Condensed" panose="02050806060905020404" pitchFamily="18" charset="0"/>
              </a:rPr>
              <a:t> IEEE DMIHER(DU) International Conference on</a:t>
            </a:r>
            <a:br>
              <a:rPr lang="en-US" sz="3200" dirty="0">
                <a:solidFill>
                  <a:srgbClr val="002060"/>
                </a:solidFill>
                <a:latin typeface="Bernard MT Condensed" panose="02050806060905020404" pitchFamily="18" charset="0"/>
              </a:rPr>
            </a:br>
            <a:r>
              <a:rPr lang="en-US" sz="3200" dirty="0">
                <a:solidFill>
                  <a:srgbClr val="002060"/>
                </a:solidFill>
                <a:latin typeface="Bernard MT Condensed" panose="02050806060905020404" pitchFamily="18" charset="0"/>
              </a:rPr>
              <a:t>Artificial Intelligence in Healthcare, Education and Industry” </a:t>
            </a:r>
          </a:p>
          <a:p>
            <a:pPr algn="ctr"/>
            <a:r>
              <a:rPr lang="en-US" sz="3200" dirty="0">
                <a:solidFill>
                  <a:srgbClr val="002060"/>
                </a:solidFill>
                <a:latin typeface="Bernard MT Condensed" panose="02050806060905020404" pitchFamily="18" charset="0"/>
              </a:rPr>
              <a:t>(IDICAIHEI-2026)</a:t>
            </a:r>
          </a:p>
        </p:txBody>
      </p:sp>
      <p:pic>
        <p:nvPicPr>
          <p:cNvPr id="8" name="Picture 7" descr="A close up of a logo">
            <a:extLst>
              <a:ext uri="{FF2B5EF4-FFF2-40B4-BE49-F238E27FC236}">
                <a16:creationId xmlns:a16="http://schemas.microsoft.com/office/drawing/2014/main" id="{F305E645-7BE7-2CD6-1FFC-3D0DC9A15CA5}"/>
              </a:ext>
            </a:extLst>
          </p:cNvPr>
          <p:cNvPicPr>
            <a:picLocks noChangeAspect="1"/>
          </p:cNvPicPr>
          <p:nvPr/>
        </p:nvPicPr>
        <p:blipFill>
          <a:blip r:embed="rId3"/>
          <a:stretch>
            <a:fillRect/>
          </a:stretch>
        </p:blipFill>
        <p:spPr>
          <a:xfrm>
            <a:off x="6047917" y="189193"/>
            <a:ext cx="6049487" cy="1053647"/>
          </a:xfrm>
          <a:prstGeom prst="rect">
            <a:avLst/>
          </a:prstGeom>
        </p:spPr>
      </p:pic>
      <p:sp>
        <p:nvSpPr>
          <p:cNvPr id="10" name="TextBox 9">
            <a:extLst>
              <a:ext uri="{FF2B5EF4-FFF2-40B4-BE49-F238E27FC236}">
                <a16:creationId xmlns:a16="http://schemas.microsoft.com/office/drawing/2014/main" id="{B514CC6F-EB7C-9B2C-3E61-FAFC88656F9D}"/>
              </a:ext>
            </a:extLst>
          </p:cNvPr>
          <p:cNvSpPr txBox="1"/>
          <p:nvPr/>
        </p:nvSpPr>
        <p:spPr>
          <a:xfrm>
            <a:off x="2907893" y="3466906"/>
            <a:ext cx="6386050" cy="523220"/>
          </a:xfrm>
          <a:prstGeom prst="rect">
            <a:avLst/>
          </a:prstGeom>
          <a:noFill/>
        </p:spPr>
        <p:txBody>
          <a:bodyPr wrap="square">
            <a:spAutoFit/>
          </a:bodyPr>
          <a:lstStyle/>
          <a:p>
            <a:pPr algn="ctr"/>
            <a:r>
              <a:rPr lang="en-IN" sz="2800" b="1" dirty="0">
                <a:solidFill>
                  <a:srgbClr val="C00000"/>
                </a:solidFill>
                <a:highlight>
                  <a:srgbClr val="FFFF00"/>
                </a:highlight>
                <a:latin typeface="Times New Roman" panose="02020603050405020304" pitchFamily="18" charset="0"/>
                <a:ea typeface="Calibri"/>
                <a:cs typeface="Times New Roman" panose="02020603050405020304" pitchFamily="18" charset="0"/>
              </a:rPr>
              <a:t>Conference Id - 70421</a:t>
            </a:r>
            <a:endParaRPr lang="en-US" sz="2800" b="1" dirty="0">
              <a:solidFill>
                <a:srgbClr val="C00000"/>
              </a:solidFill>
              <a:highlight>
                <a:srgbClr val="FFFF00"/>
              </a:highlight>
              <a:latin typeface="Times New Roman" panose="02020603050405020304" pitchFamily="18" charset="0"/>
              <a:ea typeface="Calibri"/>
              <a:cs typeface="Times New Roman" panose="02020603050405020304" pitchFamily="18" charset="0"/>
            </a:endParaRPr>
          </a:p>
        </p:txBody>
      </p:sp>
      <p:pic>
        <p:nvPicPr>
          <p:cNvPr id="1026" name="Picture 1">
            <a:extLst>
              <a:ext uri="{FF2B5EF4-FFF2-40B4-BE49-F238E27FC236}">
                <a16:creationId xmlns:a16="http://schemas.microsoft.com/office/drawing/2014/main" id="{E0CEDD8C-C24A-641A-ED3D-018846958C4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0574" y="34497"/>
            <a:ext cx="5895425" cy="13361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5" name="Straight Connector 4">
            <a:extLst>
              <a:ext uri="{FF2B5EF4-FFF2-40B4-BE49-F238E27FC236}">
                <a16:creationId xmlns:a16="http://schemas.microsoft.com/office/drawing/2014/main" id="{F7BFCF18-1DE5-A1D7-C7DB-06B4D2D4AC05}"/>
              </a:ext>
            </a:extLst>
          </p:cNvPr>
          <p:cNvCxnSpPr/>
          <p:nvPr/>
        </p:nvCxnSpPr>
        <p:spPr>
          <a:xfrm>
            <a:off x="6095999" y="34497"/>
            <a:ext cx="0" cy="1208343"/>
          </a:xfrm>
          <a:prstGeom prst="line">
            <a:avLst/>
          </a:prstGeom>
          <a:ln w="28575"/>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124543000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sp>
        <p:nvSpPr>
          <p:cNvPr id="20" name="Rectangle 19">
            <a:extLst>
              <a:ext uri="{FF2B5EF4-FFF2-40B4-BE49-F238E27FC236}">
                <a16:creationId xmlns:a16="http://schemas.microsoft.com/office/drawing/2014/main" id="{C7EB8B2A-7978-1458-FB2D-ED289DD0311D}"/>
              </a:ext>
            </a:extLst>
          </p:cNvPr>
          <p:cNvSpPr/>
          <p:nvPr/>
        </p:nvSpPr>
        <p:spPr>
          <a:xfrm>
            <a:off x="10304692" y="0"/>
            <a:ext cx="1887308" cy="6858000"/>
          </a:xfrm>
          <a:prstGeom prst="rect">
            <a:avLst/>
          </a:prstGeom>
          <a:solidFill>
            <a:srgbClr val="7030A0">
              <a:alpha val="6000"/>
            </a:srgb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p:cNvSpPr/>
          <p:nvPr/>
        </p:nvSpPr>
        <p:spPr>
          <a:xfrm>
            <a:off x="336817" y="1652693"/>
            <a:ext cx="9967875" cy="2795958"/>
          </a:xfrm>
          <a:prstGeom prst="rect">
            <a:avLst/>
          </a:prstGeom>
        </p:spPr>
        <p:txBody>
          <a:bodyPr wrap="square">
            <a:spAutoFit/>
          </a:bodyPr>
          <a:lstStyle/>
          <a:p>
            <a:pPr>
              <a:lnSpc>
                <a:spcPct val="150000"/>
              </a:lnSpc>
            </a:pPr>
            <a:r>
              <a:rPr lang="en-US" sz="2400" b="1" dirty="0">
                <a:solidFill>
                  <a:srgbClr val="28324E"/>
                </a:solidFill>
                <a:latin typeface="Times New Roman" panose="02020603050405020304" pitchFamily="18" charset="0"/>
                <a:cs typeface="Times New Roman" panose="02020603050405020304" pitchFamily="18" charset="0"/>
              </a:rPr>
              <a:t>Track:</a:t>
            </a:r>
            <a:endParaRPr lang="en-IN" sz="2400" b="1" dirty="0">
              <a:solidFill>
                <a:srgbClr val="28324E"/>
              </a:solidFill>
              <a:latin typeface="Times New Roman" panose="02020603050405020304" pitchFamily="18" charset="0"/>
              <a:cs typeface="Times New Roman" panose="02020603050405020304" pitchFamily="18" charset="0"/>
            </a:endParaRPr>
          </a:p>
          <a:p>
            <a:pPr>
              <a:lnSpc>
                <a:spcPct val="150000"/>
              </a:lnSpc>
            </a:pPr>
            <a:r>
              <a:rPr lang="en-IN" sz="2400" b="1" dirty="0">
                <a:solidFill>
                  <a:srgbClr val="28324E"/>
                </a:solidFill>
                <a:latin typeface="Times New Roman" panose="02020603050405020304" pitchFamily="18" charset="0"/>
                <a:cs typeface="Times New Roman" panose="02020603050405020304" pitchFamily="18" charset="0"/>
              </a:rPr>
              <a:t>Paper ID:</a:t>
            </a:r>
          </a:p>
          <a:p>
            <a:pPr>
              <a:lnSpc>
                <a:spcPct val="150000"/>
              </a:lnSpc>
            </a:pPr>
            <a:r>
              <a:rPr lang="en-US" sz="2400" b="1" dirty="0">
                <a:solidFill>
                  <a:srgbClr val="28324E"/>
                </a:solidFill>
                <a:latin typeface="Times New Roman" panose="02020603050405020304" pitchFamily="18" charset="0"/>
                <a:cs typeface="Times New Roman" panose="02020603050405020304" pitchFamily="18" charset="0"/>
              </a:rPr>
              <a:t>Paper Title:</a:t>
            </a:r>
          </a:p>
          <a:p>
            <a:pPr>
              <a:lnSpc>
                <a:spcPct val="150000"/>
              </a:lnSpc>
            </a:pPr>
            <a:r>
              <a:rPr lang="en-US" sz="2400" b="1" dirty="0">
                <a:solidFill>
                  <a:srgbClr val="28324E"/>
                </a:solidFill>
                <a:latin typeface="Times New Roman" panose="02020603050405020304" pitchFamily="18" charset="0"/>
                <a:cs typeface="Times New Roman" panose="02020603050405020304" pitchFamily="18" charset="0"/>
              </a:rPr>
              <a:t>Author Name:</a:t>
            </a:r>
          </a:p>
          <a:p>
            <a:pPr>
              <a:lnSpc>
                <a:spcPct val="150000"/>
              </a:lnSpc>
            </a:pPr>
            <a:r>
              <a:rPr lang="en-US" sz="2400" b="1" dirty="0">
                <a:solidFill>
                  <a:srgbClr val="28324E"/>
                </a:solidFill>
                <a:latin typeface="Times New Roman" panose="02020603050405020304" pitchFamily="18" charset="0"/>
                <a:cs typeface="Times New Roman" panose="02020603050405020304" pitchFamily="18" charset="0"/>
              </a:rPr>
              <a:t>Co-author(s) Name:</a:t>
            </a:r>
            <a:endParaRPr lang="en-IN" sz="2400" b="1" dirty="0">
              <a:solidFill>
                <a:srgbClr val="28324E"/>
              </a:solidFill>
              <a:latin typeface="Times New Roman" panose="02020603050405020304" pitchFamily="18" charset="0"/>
              <a:cs typeface="Times New Roman" panose="02020603050405020304" pitchFamily="18" charset="0"/>
            </a:endParaRPr>
          </a:p>
        </p:txBody>
      </p:sp>
      <p:sp>
        <p:nvSpPr>
          <p:cNvPr id="9" name="Rectangle 8"/>
          <p:cNvSpPr/>
          <p:nvPr/>
        </p:nvSpPr>
        <p:spPr>
          <a:xfrm>
            <a:off x="3740834" y="5727706"/>
            <a:ext cx="3159839" cy="1015663"/>
          </a:xfrm>
          <a:prstGeom prst="rect">
            <a:avLst/>
          </a:prstGeom>
        </p:spPr>
        <p:txBody>
          <a:bodyPr wrap="none">
            <a:spAutoFit/>
          </a:bodyPr>
          <a:lstStyle/>
          <a:p>
            <a:pPr algn="ctr"/>
            <a:r>
              <a:rPr lang="en-US" sz="2000" b="1" dirty="0">
                <a:solidFill>
                  <a:srgbClr val="2F3E65"/>
                </a:solidFill>
                <a:latin typeface="Times New Roman" panose="02020603050405020304" pitchFamily="18" charset="0"/>
                <a:ea typeface="Calibri"/>
                <a:cs typeface="Times New Roman" panose="02020603050405020304" pitchFamily="18" charset="0"/>
              </a:rPr>
              <a:t>IDICAIHEI-2026</a:t>
            </a:r>
          </a:p>
          <a:p>
            <a:pPr algn="ctr"/>
            <a:r>
              <a:rPr lang="en-IN" sz="2000" b="1" dirty="0">
                <a:solidFill>
                  <a:srgbClr val="2F3E65"/>
                </a:solidFill>
                <a:latin typeface="Times New Roman" panose="02020603050405020304" pitchFamily="18" charset="0"/>
                <a:ea typeface="Calibri"/>
                <a:cs typeface="Times New Roman" panose="02020603050405020304" pitchFamily="18" charset="0"/>
              </a:rPr>
              <a:t>Conference Id - </a:t>
            </a:r>
            <a:r>
              <a:rPr lang="en-US" sz="2000" b="1" dirty="0">
                <a:solidFill>
                  <a:srgbClr val="2F3E65"/>
                </a:solidFill>
                <a:latin typeface="Times New Roman" panose="02020603050405020304" pitchFamily="18" charset="0"/>
                <a:ea typeface="Calibri"/>
                <a:cs typeface="Times New Roman" panose="02020603050405020304" pitchFamily="18" charset="0"/>
              </a:rPr>
              <a:t>70421</a:t>
            </a:r>
          </a:p>
          <a:p>
            <a:pPr algn="ctr"/>
            <a:r>
              <a:rPr lang="en-US" sz="2000" b="1" dirty="0">
                <a:solidFill>
                  <a:srgbClr val="2F3E65"/>
                </a:solidFill>
                <a:latin typeface="Times New Roman" panose="02020603050405020304" pitchFamily="18" charset="0"/>
                <a:ea typeface="Calibri"/>
                <a:cs typeface="Times New Roman" panose="02020603050405020304" pitchFamily="18" charset="0"/>
              </a:rPr>
              <a:t>(Hybrid Mode Conference)</a:t>
            </a:r>
          </a:p>
        </p:txBody>
      </p:sp>
      <p:pic>
        <p:nvPicPr>
          <p:cNvPr id="1032" name="Picture 8" descr="The Institution of Electronics and Telecommunication Engineers - Jansons  Institute of Technology">
            <a:extLst>
              <a:ext uri="{FF2B5EF4-FFF2-40B4-BE49-F238E27FC236}">
                <a16:creationId xmlns:a16="http://schemas.microsoft.com/office/drawing/2014/main" id="{5D3AF8F6-F6E6-830B-BF74-694E1B7B08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529739" y="2332065"/>
            <a:ext cx="1437214" cy="143721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18" name="Google Shape;97;p2">
            <a:extLst>
              <a:ext uri="{FF2B5EF4-FFF2-40B4-BE49-F238E27FC236}">
                <a16:creationId xmlns:a16="http://schemas.microsoft.com/office/drawing/2014/main" id="{113E333C-28B0-C601-C807-16F50EF7216E}"/>
              </a:ext>
            </a:extLst>
          </p:cNvPr>
          <p:cNvPicPr preferRelativeResize="0"/>
          <p:nvPr/>
        </p:nvPicPr>
        <p:blipFill rotWithShape="1">
          <a:blip r:embed="rId3">
            <a:alphaModFix/>
          </a:blip>
          <a:srcRect/>
          <a:stretch/>
        </p:blipFill>
        <p:spPr>
          <a:xfrm>
            <a:off x="10594803" y="5239034"/>
            <a:ext cx="1307084" cy="1315256"/>
          </a:xfrm>
          <a:prstGeom prst="rect">
            <a:avLst/>
          </a:prstGeom>
          <a:noFill/>
          <a:ln>
            <a:noFill/>
          </a:ln>
        </p:spPr>
      </p:pic>
      <p:pic>
        <p:nvPicPr>
          <p:cNvPr id="2" name="Picture 1" descr="A close up of a logo">
            <a:extLst>
              <a:ext uri="{FF2B5EF4-FFF2-40B4-BE49-F238E27FC236}">
                <a16:creationId xmlns:a16="http://schemas.microsoft.com/office/drawing/2014/main" id="{8641933A-BBED-146E-47D9-A691567A7247}"/>
              </a:ext>
            </a:extLst>
          </p:cNvPr>
          <p:cNvPicPr>
            <a:picLocks noChangeAspect="1"/>
          </p:cNvPicPr>
          <p:nvPr/>
        </p:nvPicPr>
        <p:blipFill>
          <a:blip r:embed="rId4"/>
          <a:stretch>
            <a:fillRect/>
          </a:stretch>
        </p:blipFill>
        <p:spPr>
          <a:xfrm>
            <a:off x="5181603" y="164204"/>
            <a:ext cx="5064098" cy="999583"/>
          </a:xfrm>
          <a:prstGeom prst="rect">
            <a:avLst/>
          </a:prstGeom>
        </p:spPr>
      </p:pic>
      <p:pic>
        <p:nvPicPr>
          <p:cNvPr id="5" name="Picture 1">
            <a:extLst>
              <a:ext uri="{FF2B5EF4-FFF2-40B4-BE49-F238E27FC236}">
                <a16:creationId xmlns:a16="http://schemas.microsoft.com/office/drawing/2014/main" id="{82E50A40-8CCE-24F8-E9A4-B3818D959AE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81" y="114631"/>
            <a:ext cx="5120200" cy="116040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a:extLst>
              <a:ext uri="{FF2B5EF4-FFF2-40B4-BE49-F238E27FC236}">
                <a16:creationId xmlns:a16="http://schemas.microsoft.com/office/drawing/2014/main" id="{EB7E50EE-8C0E-5224-F8FF-5AF9738BEFC5}"/>
              </a:ext>
            </a:extLst>
          </p:cNvPr>
          <p:cNvPicPr>
            <a:picLocks noChangeAspect="1"/>
          </p:cNvPicPr>
          <p:nvPr/>
        </p:nvPicPr>
        <p:blipFill>
          <a:blip r:embed="rId6"/>
          <a:stretch>
            <a:fillRect/>
          </a:stretch>
        </p:blipFill>
        <p:spPr>
          <a:xfrm>
            <a:off x="10384931" y="470563"/>
            <a:ext cx="1726829" cy="613625"/>
          </a:xfrm>
          <a:prstGeom prst="rect">
            <a:avLst/>
          </a:prstGeom>
        </p:spPr>
      </p:pic>
    </p:spTree>
    <p:extLst>
      <p:ext uri="{BB962C8B-B14F-4D97-AF65-F5344CB8AC3E}">
        <p14:creationId xmlns:p14="http://schemas.microsoft.com/office/powerpoint/2010/main" val="6627341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43"/>
        <p:cNvGrpSpPr/>
        <p:nvPr/>
      </p:nvGrpSpPr>
      <p:grpSpPr>
        <a:xfrm>
          <a:off x="0" y="0"/>
          <a:ext cx="0" cy="0"/>
          <a:chOff x="0" y="0"/>
          <a:chExt cx="0" cy="0"/>
        </a:xfrm>
      </p:grpSpPr>
      <p:pic>
        <p:nvPicPr>
          <p:cNvPr id="1044" name="Google Shape;1044;g296f51982f0_0_0" descr="A picture containing text, clipart&#10;&#10;Description automatically generated"/>
          <p:cNvPicPr preferRelativeResize="0"/>
          <p:nvPr/>
        </p:nvPicPr>
        <p:blipFill rotWithShape="1">
          <a:blip r:embed="rId3">
            <a:alphaModFix/>
          </a:blip>
          <a:srcRect/>
          <a:stretch/>
        </p:blipFill>
        <p:spPr>
          <a:xfrm>
            <a:off x="0" y="-14288"/>
            <a:ext cx="1042988" cy="1221786"/>
          </a:xfrm>
          <a:prstGeom prst="rect">
            <a:avLst/>
          </a:prstGeom>
          <a:noFill/>
          <a:ln>
            <a:noFill/>
          </a:ln>
        </p:spPr>
      </p:pic>
      <p:pic>
        <p:nvPicPr>
          <p:cNvPr id="1045" name="Google Shape;1045;g296f51982f0_0_0"/>
          <p:cNvPicPr preferRelativeResize="0"/>
          <p:nvPr/>
        </p:nvPicPr>
        <p:blipFill rotWithShape="1">
          <a:blip r:embed="rId4">
            <a:alphaModFix/>
          </a:blip>
          <a:srcRect/>
          <a:stretch/>
        </p:blipFill>
        <p:spPr>
          <a:xfrm>
            <a:off x="0" y="6204291"/>
            <a:ext cx="12192002" cy="613831"/>
          </a:xfrm>
          <a:prstGeom prst="rect">
            <a:avLst/>
          </a:prstGeom>
          <a:noFill/>
          <a:ln>
            <a:noFill/>
          </a:ln>
        </p:spPr>
      </p:pic>
      <p:sp>
        <p:nvSpPr>
          <p:cNvPr id="1046" name="Google Shape;1046;g296f51982f0_0_0"/>
          <p:cNvSpPr txBox="1"/>
          <p:nvPr/>
        </p:nvSpPr>
        <p:spPr>
          <a:xfrm>
            <a:off x="8382000" y="6289261"/>
            <a:ext cx="3483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lt1"/>
                </a:solidFill>
                <a:latin typeface="Calibri"/>
                <a:ea typeface="Calibri"/>
                <a:cs typeface="Calibri"/>
                <a:sym typeface="Calibri"/>
              </a:rPr>
              <a:t>Faculty of Engineering and Technology </a:t>
            </a:r>
            <a:endParaRPr sz="1400" b="0" i="0" u="none" strike="noStrike" cap="none">
              <a:solidFill>
                <a:srgbClr val="000000"/>
              </a:solidFill>
              <a:latin typeface="Arial"/>
              <a:ea typeface="Arial"/>
              <a:cs typeface="Arial"/>
              <a:sym typeface="Arial"/>
            </a:endParaRPr>
          </a:p>
        </p:txBody>
      </p:sp>
      <p:sp>
        <p:nvSpPr>
          <p:cNvPr id="2" name="Rectangle 1"/>
          <p:cNvSpPr/>
          <p:nvPr/>
        </p:nvSpPr>
        <p:spPr>
          <a:xfrm>
            <a:off x="5477804" y="6325785"/>
            <a:ext cx="1455848" cy="338554"/>
          </a:xfrm>
          <a:prstGeom prst="rect">
            <a:avLst/>
          </a:prstGeom>
        </p:spPr>
        <p:txBody>
          <a:bodyPr wrap="none">
            <a:spAutoFit/>
          </a:bodyPr>
          <a:lstStyle/>
          <a:p>
            <a:pPr lvl="0" algn="ctr"/>
            <a:r>
              <a:rPr lang="en-US" sz="1600" b="1" i="1" dirty="0">
                <a:solidFill>
                  <a:srgbClr val="FFFFFF"/>
                </a:solidFill>
                <a:latin typeface="Calibri"/>
                <a:ea typeface="Calibri"/>
                <a:cs typeface="Calibri"/>
              </a:rPr>
              <a:t>IDICAIHEI 2026</a:t>
            </a:r>
          </a:p>
        </p:txBody>
      </p:sp>
      <p:sp>
        <p:nvSpPr>
          <p:cNvPr id="7" name="Rectangle 6"/>
          <p:cNvSpPr/>
          <p:nvPr/>
        </p:nvSpPr>
        <p:spPr>
          <a:xfrm>
            <a:off x="2834742" y="224438"/>
            <a:ext cx="6384582" cy="742511"/>
          </a:xfrm>
          <a:prstGeom prst="rect">
            <a:avLst/>
          </a:prstGeom>
        </p:spPr>
        <p:txBody>
          <a:bodyPr wrap="square">
            <a:spAutoFit/>
          </a:bodyPr>
          <a:lstStyle/>
          <a:p>
            <a:pPr algn="ctr">
              <a:lnSpc>
                <a:spcPct val="150000"/>
              </a:lnSpc>
            </a:pPr>
            <a:r>
              <a:rPr lang="en-US" sz="3200" b="1" dirty="0">
                <a:solidFill>
                  <a:srgbClr val="28324E"/>
                </a:solidFill>
                <a:latin typeface="Times New Roman" panose="02020603050405020304" pitchFamily="18" charset="0"/>
                <a:cs typeface="Times New Roman" panose="02020603050405020304" pitchFamily="18" charset="0"/>
              </a:rPr>
              <a:t>Outline of the Presentation</a:t>
            </a:r>
            <a:endParaRPr lang="en-IN" sz="3200" b="1" dirty="0">
              <a:solidFill>
                <a:srgbClr val="28324E"/>
              </a:solidFill>
              <a:latin typeface="Times New Roman" panose="02020603050405020304" pitchFamily="18" charset="0"/>
              <a:cs typeface="Times New Roman" panose="02020603050405020304" pitchFamily="18" charset="0"/>
            </a:endParaRPr>
          </a:p>
        </p:txBody>
      </p:sp>
      <p:sp>
        <p:nvSpPr>
          <p:cNvPr id="4" name="TextBox 3"/>
          <p:cNvSpPr txBox="1"/>
          <p:nvPr/>
        </p:nvSpPr>
        <p:spPr>
          <a:xfrm>
            <a:off x="1664857" y="1595761"/>
            <a:ext cx="8614260" cy="3416320"/>
          </a:xfrm>
          <a:prstGeom prst="rect">
            <a:avLst/>
          </a:prstGeom>
          <a:noFill/>
        </p:spPr>
        <p:txBody>
          <a:bodyPr wrap="square" rtlCol="0">
            <a:spAutoFit/>
          </a:bodyPr>
          <a:lstStyle/>
          <a:p>
            <a:pPr marL="457200" indent="-457200">
              <a:buFont typeface="+mj-lt"/>
              <a:buAutoNum type="arabicPeriod"/>
            </a:pPr>
            <a:r>
              <a:rPr lang="en-US" sz="2400" b="1" dirty="0">
                <a:solidFill>
                  <a:srgbClr val="28324E"/>
                </a:solidFill>
                <a:latin typeface="Times New Roman" panose="02020603050405020304" pitchFamily="18" charset="0"/>
                <a:cs typeface="Times New Roman" panose="02020603050405020304" pitchFamily="18" charset="0"/>
              </a:rPr>
              <a:t>INTRODUCTION					</a:t>
            </a:r>
          </a:p>
          <a:p>
            <a:pPr marL="457200" indent="-457200">
              <a:buFont typeface="+mj-lt"/>
              <a:buAutoNum type="arabicPeriod"/>
            </a:pPr>
            <a:endParaRPr lang="en-US" sz="2400" b="1" dirty="0">
              <a:solidFill>
                <a:srgbClr val="28324E"/>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US" sz="2400" b="1" dirty="0">
                <a:solidFill>
                  <a:srgbClr val="28324E"/>
                </a:solidFill>
                <a:latin typeface="Times New Roman" panose="02020603050405020304" pitchFamily="18" charset="0"/>
                <a:cs typeface="Times New Roman" panose="02020603050405020304" pitchFamily="18" charset="0"/>
              </a:rPr>
              <a:t>METHODOLOGY					</a:t>
            </a:r>
          </a:p>
          <a:p>
            <a:pPr marL="457200" indent="-457200">
              <a:buFont typeface="+mj-lt"/>
              <a:buAutoNum type="arabicPeriod"/>
            </a:pPr>
            <a:endParaRPr lang="en-US" sz="2400" b="1" dirty="0">
              <a:solidFill>
                <a:srgbClr val="28324E"/>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IN" sz="2400" b="1" dirty="0">
                <a:solidFill>
                  <a:srgbClr val="28324E"/>
                </a:solidFill>
                <a:latin typeface="Times New Roman" panose="02020603050405020304" pitchFamily="18" charset="0"/>
                <a:cs typeface="Times New Roman" panose="02020603050405020304" pitchFamily="18" charset="0"/>
              </a:rPr>
              <a:t>RESULTS AND DISCUSSIONS				</a:t>
            </a:r>
          </a:p>
          <a:p>
            <a:pPr marL="457200" indent="-457200">
              <a:buFont typeface="+mj-lt"/>
              <a:buAutoNum type="arabicPeriod"/>
            </a:pPr>
            <a:endParaRPr lang="en-IN" sz="2400" b="1" dirty="0">
              <a:solidFill>
                <a:srgbClr val="28324E"/>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IN" sz="2400" b="1" dirty="0">
                <a:solidFill>
                  <a:srgbClr val="28324E"/>
                </a:solidFill>
                <a:latin typeface="Times New Roman" panose="02020603050405020304" pitchFamily="18" charset="0"/>
                <a:cs typeface="Times New Roman" panose="02020603050405020304" pitchFamily="18" charset="0"/>
              </a:rPr>
              <a:t>CONCLUSION						</a:t>
            </a:r>
          </a:p>
          <a:p>
            <a:pPr marL="457200" indent="-457200">
              <a:buFont typeface="+mj-lt"/>
              <a:buAutoNum type="arabicPeriod"/>
            </a:pPr>
            <a:endParaRPr lang="en-IN" sz="2400" b="1" dirty="0">
              <a:solidFill>
                <a:srgbClr val="28324E"/>
              </a:solidFill>
              <a:latin typeface="Times New Roman" panose="02020603050405020304" pitchFamily="18" charset="0"/>
              <a:cs typeface="Times New Roman" panose="02020603050405020304" pitchFamily="18" charset="0"/>
            </a:endParaRPr>
          </a:p>
          <a:p>
            <a:pPr marL="457200" indent="-457200">
              <a:buFont typeface="+mj-lt"/>
              <a:buAutoNum type="arabicPeriod"/>
            </a:pPr>
            <a:r>
              <a:rPr lang="en-IN" sz="2400" b="1" dirty="0">
                <a:solidFill>
                  <a:srgbClr val="28324E"/>
                </a:solidFill>
                <a:latin typeface="Times New Roman" panose="02020603050405020304" pitchFamily="18" charset="0"/>
                <a:cs typeface="Times New Roman" panose="02020603050405020304" pitchFamily="18" charset="0"/>
              </a:rPr>
              <a:t>REFERENCES</a:t>
            </a:r>
            <a:r>
              <a:rPr lang="en-IN" sz="2400" dirty="0">
                <a:latin typeface="Times New Roman" panose="02020603050405020304" pitchFamily="18" charset="0"/>
                <a:cs typeface="Times New Roman" panose="02020603050405020304" pitchFamily="18" charset="0"/>
              </a:rPr>
              <a: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043"/>
        <p:cNvGrpSpPr/>
        <p:nvPr/>
      </p:nvGrpSpPr>
      <p:grpSpPr>
        <a:xfrm>
          <a:off x="0" y="0"/>
          <a:ext cx="0" cy="0"/>
          <a:chOff x="0" y="0"/>
          <a:chExt cx="0" cy="0"/>
        </a:xfrm>
      </p:grpSpPr>
      <p:pic>
        <p:nvPicPr>
          <p:cNvPr id="1044" name="Google Shape;1044;g296f51982f0_0_0" descr="A picture containing text, clipart&#10;&#10;Description automatically generated"/>
          <p:cNvPicPr preferRelativeResize="0"/>
          <p:nvPr/>
        </p:nvPicPr>
        <p:blipFill rotWithShape="1">
          <a:blip r:embed="rId3">
            <a:alphaModFix/>
          </a:blip>
          <a:srcRect/>
          <a:stretch/>
        </p:blipFill>
        <p:spPr>
          <a:xfrm>
            <a:off x="0" y="-14288"/>
            <a:ext cx="1042988" cy="1221786"/>
          </a:xfrm>
          <a:prstGeom prst="rect">
            <a:avLst/>
          </a:prstGeom>
          <a:noFill/>
          <a:ln>
            <a:noFill/>
          </a:ln>
        </p:spPr>
      </p:pic>
      <p:pic>
        <p:nvPicPr>
          <p:cNvPr id="1045" name="Google Shape;1045;g296f51982f0_0_0"/>
          <p:cNvPicPr preferRelativeResize="0"/>
          <p:nvPr/>
        </p:nvPicPr>
        <p:blipFill rotWithShape="1">
          <a:blip r:embed="rId4">
            <a:alphaModFix/>
          </a:blip>
          <a:srcRect/>
          <a:stretch/>
        </p:blipFill>
        <p:spPr>
          <a:xfrm>
            <a:off x="0" y="6172759"/>
            <a:ext cx="12192002" cy="613831"/>
          </a:xfrm>
          <a:prstGeom prst="rect">
            <a:avLst/>
          </a:prstGeom>
          <a:noFill/>
          <a:ln>
            <a:noFill/>
          </a:ln>
        </p:spPr>
      </p:pic>
      <p:sp>
        <p:nvSpPr>
          <p:cNvPr id="1046" name="Google Shape;1046;g296f51982f0_0_0"/>
          <p:cNvSpPr txBox="1"/>
          <p:nvPr/>
        </p:nvSpPr>
        <p:spPr>
          <a:xfrm>
            <a:off x="8382000" y="6289261"/>
            <a:ext cx="3483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lt1"/>
                </a:solidFill>
                <a:latin typeface="Calibri"/>
                <a:ea typeface="Calibri"/>
                <a:cs typeface="Calibri"/>
                <a:sym typeface="Calibri"/>
              </a:rPr>
              <a:t>Faculty of Engineering and Technology </a:t>
            </a:r>
            <a:endParaRPr sz="1400" b="0" i="0" u="none" strike="noStrike" cap="none">
              <a:solidFill>
                <a:srgbClr val="000000"/>
              </a:solidFill>
              <a:latin typeface="Arial"/>
              <a:ea typeface="Arial"/>
              <a:cs typeface="Arial"/>
              <a:sym typeface="Arial"/>
            </a:endParaRPr>
          </a:p>
        </p:txBody>
      </p:sp>
      <p:sp>
        <p:nvSpPr>
          <p:cNvPr id="6" name="Rectangle 5"/>
          <p:cNvSpPr/>
          <p:nvPr/>
        </p:nvSpPr>
        <p:spPr>
          <a:xfrm>
            <a:off x="4148328" y="224438"/>
            <a:ext cx="3895344" cy="742511"/>
          </a:xfrm>
          <a:prstGeom prst="rect">
            <a:avLst/>
          </a:prstGeom>
        </p:spPr>
        <p:txBody>
          <a:bodyPr wrap="square">
            <a:spAutoFit/>
          </a:bodyPr>
          <a:lstStyle/>
          <a:p>
            <a:pPr algn="ctr">
              <a:lnSpc>
                <a:spcPct val="150000"/>
              </a:lnSpc>
            </a:pPr>
            <a:r>
              <a:rPr lang="en-US" sz="3200" b="1" dirty="0">
                <a:solidFill>
                  <a:srgbClr val="28324E"/>
                </a:solidFill>
                <a:latin typeface="Times New Roman" panose="02020603050405020304" pitchFamily="18" charset="0"/>
                <a:cs typeface="Times New Roman" panose="02020603050405020304" pitchFamily="18" charset="0"/>
              </a:rPr>
              <a:t>Introduction</a:t>
            </a:r>
            <a:endParaRPr lang="en-IN" sz="3200" b="1" dirty="0">
              <a:solidFill>
                <a:srgbClr val="28324E"/>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AB918C80-FEB3-CA3A-7254-72669F0AA8C6}"/>
              </a:ext>
            </a:extLst>
          </p:cNvPr>
          <p:cNvSpPr/>
          <p:nvPr/>
        </p:nvSpPr>
        <p:spPr>
          <a:xfrm>
            <a:off x="5477804" y="6325785"/>
            <a:ext cx="1455848" cy="338554"/>
          </a:xfrm>
          <a:prstGeom prst="rect">
            <a:avLst/>
          </a:prstGeom>
        </p:spPr>
        <p:txBody>
          <a:bodyPr wrap="none">
            <a:spAutoFit/>
          </a:bodyPr>
          <a:lstStyle/>
          <a:p>
            <a:pPr lvl="0" algn="ctr"/>
            <a:r>
              <a:rPr lang="en-US" sz="1600" b="1" i="1" dirty="0">
                <a:solidFill>
                  <a:srgbClr val="FFFFFF"/>
                </a:solidFill>
                <a:latin typeface="Calibri"/>
                <a:ea typeface="Calibri"/>
                <a:cs typeface="Calibri"/>
              </a:rPr>
              <a:t>IDICAIHEI 2026</a:t>
            </a:r>
          </a:p>
        </p:txBody>
      </p:sp>
    </p:spTree>
    <p:extLst>
      <p:ext uri="{BB962C8B-B14F-4D97-AF65-F5344CB8AC3E}">
        <p14:creationId xmlns:p14="http://schemas.microsoft.com/office/powerpoint/2010/main" val="66626125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043"/>
        <p:cNvGrpSpPr/>
        <p:nvPr/>
      </p:nvGrpSpPr>
      <p:grpSpPr>
        <a:xfrm>
          <a:off x="0" y="0"/>
          <a:ext cx="0" cy="0"/>
          <a:chOff x="0" y="0"/>
          <a:chExt cx="0" cy="0"/>
        </a:xfrm>
      </p:grpSpPr>
      <p:pic>
        <p:nvPicPr>
          <p:cNvPr id="1044" name="Google Shape;1044;g296f51982f0_0_0" descr="A picture containing text, clipart&#10;&#10;Description automatically generated"/>
          <p:cNvPicPr preferRelativeResize="0"/>
          <p:nvPr/>
        </p:nvPicPr>
        <p:blipFill rotWithShape="1">
          <a:blip r:embed="rId3">
            <a:alphaModFix/>
          </a:blip>
          <a:srcRect/>
          <a:stretch/>
        </p:blipFill>
        <p:spPr>
          <a:xfrm>
            <a:off x="0" y="-14288"/>
            <a:ext cx="1042988" cy="1221786"/>
          </a:xfrm>
          <a:prstGeom prst="rect">
            <a:avLst/>
          </a:prstGeom>
          <a:noFill/>
          <a:ln>
            <a:noFill/>
          </a:ln>
        </p:spPr>
      </p:pic>
      <p:pic>
        <p:nvPicPr>
          <p:cNvPr id="1045" name="Google Shape;1045;g296f51982f0_0_0"/>
          <p:cNvPicPr preferRelativeResize="0"/>
          <p:nvPr/>
        </p:nvPicPr>
        <p:blipFill rotWithShape="1">
          <a:blip r:embed="rId4">
            <a:alphaModFix/>
          </a:blip>
          <a:srcRect/>
          <a:stretch/>
        </p:blipFill>
        <p:spPr>
          <a:xfrm>
            <a:off x="0" y="6172759"/>
            <a:ext cx="12192002" cy="613831"/>
          </a:xfrm>
          <a:prstGeom prst="rect">
            <a:avLst/>
          </a:prstGeom>
          <a:noFill/>
          <a:ln>
            <a:noFill/>
          </a:ln>
        </p:spPr>
      </p:pic>
      <p:sp>
        <p:nvSpPr>
          <p:cNvPr id="1046" name="Google Shape;1046;g296f51982f0_0_0"/>
          <p:cNvSpPr txBox="1"/>
          <p:nvPr/>
        </p:nvSpPr>
        <p:spPr>
          <a:xfrm>
            <a:off x="8382000" y="6289261"/>
            <a:ext cx="3483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lt1"/>
                </a:solidFill>
                <a:latin typeface="Calibri"/>
                <a:ea typeface="Calibri"/>
                <a:cs typeface="Calibri"/>
                <a:sym typeface="Calibri"/>
              </a:rPr>
              <a:t>Faculty of Engineering and Technology </a:t>
            </a:r>
            <a:endParaRPr sz="1400" b="0" i="0" u="none" strike="noStrike" cap="none">
              <a:solidFill>
                <a:srgbClr val="000000"/>
              </a:solidFill>
              <a:latin typeface="Arial"/>
              <a:ea typeface="Arial"/>
              <a:cs typeface="Arial"/>
              <a:sym typeface="Arial"/>
            </a:endParaRPr>
          </a:p>
        </p:txBody>
      </p:sp>
      <p:sp>
        <p:nvSpPr>
          <p:cNvPr id="6" name="Rectangle 5"/>
          <p:cNvSpPr/>
          <p:nvPr/>
        </p:nvSpPr>
        <p:spPr>
          <a:xfrm>
            <a:off x="4148328" y="224438"/>
            <a:ext cx="3895344" cy="742511"/>
          </a:xfrm>
          <a:prstGeom prst="rect">
            <a:avLst/>
          </a:prstGeom>
        </p:spPr>
        <p:txBody>
          <a:bodyPr wrap="square">
            <a:spAutoFit/>
          </a:bodyPr>
          <a:lstStyle/>
          <a:p>
            <a:pPr algn="ctr">
              <a:lnSpc>
                <a:spcPct val="150000"/>
              </a:lnSpc>
            </a:pPr>
            <a:r>
              <a:rPr lang="en-US" sz="3200" b="1" dirty="0">
                <a:solidFill>
                  <a:srgbClr val="28324E"/>
                </a:solidFill>
                <a:latin typeface="Times New Roman" panose="02020603050405020304" pitchFamily="18" charset="0"/>
                <a:cs typeface="Times New Roman" panose="02020603050405020304" pitchFamily="18" charset="0"/>
              </a:rPr>
              <a:t>Methodology</a:t>
            </a:r>
            <a:endParaRPr lang="en-IN" sz="3200" b="1" dirty="0">
              <a:solidFill>
                <a:srgbClr val="28324E"/>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B2268C7D-A2E1-04EC-59B6-11C982F225BF}"/>
              </a:ext>
            </a:extLst>
          </p:cNvPr>
          <p:cNvSpPr/>
          <p:nvPr/>
        </p:nvSpPr>
        <p:spPr>
          <a:xfrm>
            <a:off x="5477804" y="6325785"/>
            <a:ext cx="1455848" cy="338554"/>
          </a:xfrm>
          <a:prstGeom prst="rect">
            <a:avLst/>
          </a:prstGeom>
        </p:spPr>
        <p:txBody>
          <a:bodyPr wrap="none">
            <a:spAutoFit/>
          </a:bodyPr>
          <a:lstStyle/>
          <a:p>
            <a:pPr lvl="0" algn="ctr"/>
            <a:r>
              <a:rPr lang="en-US" sz="1600" b="1" i="1" dirty="0">
                <a:solidFill>
                  <a:srgbClr val="FFFFFF"/>
                </a:solidFill>
                <a:latin typeface="Calibri"/>
                <a:ea typeface="Calibri"/>
                <a:cs typeface="Calibri"/>
              </a:rPr>
              <a:t>IDICAIHEI 2026</a:t>
            </a:r>
          </a:p>
        </p:txBody>
      </p:sp>
    </p:spTree>
    <p:extLst>
      <p:ext uri="{BB962C8B-B14F-4D97-AF65-F5344CB8AC3E}">
        <p14:creationId xmlns:p14="http://schemas.microsoft.com/office/powerpoint/2010/main" val="388077052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043"/>
        <p:cNvGrpSpPr/>
        <p:nvPr/>
      </p:nvGrpSpPr>
      <p:grpSpPr>
        <a:xfrm>
          <a:off x="0" y="0"/>
          <a:ext cx="0" cy="0"/>
          <a:chOff x="0" y="0"/>
          <a:chExt cx="0" cy="0"/>
        </a:xfrm>
      </p:grpSpPr>
      <p:pic>
        <p:nvPicPr>
          <p:cNvPr id="1044" name="Google Shape;1044;g296f51982f0_0_0" descr="A picture containing text, clipart&#10;&#10;Description automatically generated"/>
          <p:cNvPicPr preferRelativeResize="0"/>
          <p:nvPr/>
        </p:nvPicPr>
        <p:blipFill rotWithShape="1">
          <a:blip r:embed="rId3">
            <a:alphaModFix/>
          </a:blip>
          <a:srcRect/>
          <a:stretch/>
        </p:blipFill>
        <p:spPr>
          <a:xfrm>
            <a:off x="0" y="-14288"/>
            <a:ext cx="1042988" cy="1221786"/>
          </a:xfrm>
          <a:prstGeom prst="rect">
            <a:avLst/>
          </a:prstGeom>
          <a:noFill/>
          <a:ln>
            <a:noFill/>
          </a:ln>
        </p:spPr>
      </p:pic>
      <p:pic>
        <p:nvPicPr>
          <p:cNvPr id="1045" name="Google Shape;1045;g296f51982f0_0_0"/>
          <p:cNvPicPr preferRelativeResize="0"/>
          <p:nvPr/>
        </p:nvPicPr>
        <p:blipFill rotWithShape="1">
          <a:blip r:embed="rId4">
            <a:alphaModFix/>
          </a:blip>
          <a:srcRect/>
          <a:stretch/>
        </p:blipFill>
        <p:spPr>
          <a:xfrm>
            <a:off x="0" y="6172759"/>
            <a:ext cx="12192002" cy="613831"/>
          </a:xfrm>
          <a:prstGeom prst="rect">
            <a:avLst/>
          </a:prstGeom>
          <a:noFill/>
          <a:ln>
            <a:noFill/>
          </a:ln>
        </p:spPr>
      </p:pic>
      <p:sp>
        <p:nvSpPr>
          <p:cNvPr id="1046" name="Google Shape;1046;g296f51982f0_0_0"/>
          <p:cNvSpPr txBox="1"/>
          <p:nvPr/>
        </p:nvSpPr>
        <p:spPr>
          <a:xfrm>
            <a:off x="8382000" y="6289261"/>
            <a:ext cx="3483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lt1"/>
                </a:solidFill>
                <a:latin typeface="Calibri"/>
                <a:ea typeface="Calibri"/>
                <a:cs typeface="Calibri"/>
                <a:sym typeface="Calibri"/>
              </a:rPr>
              <a:t>Faculty of Engineering and Technology </a:t>
            </a:r>
            <a:endParaRPr sz="1400" b="0" i="0" u="none" strike="noStrike" cap="none">
              <a:solidFill>
                <a:srgbClr val="000000"/>
              </a:solidFill>
              <a:latin typeface="Arial"/>
              <a:ea typeface="Arial"/>
              <a:cs typeface="Arial"/>
              <a:sym typeface="Arial"/>
            </a:endParaRPr>
          </a:p>
        </p:txBody>
      </p:sp>
      <p:sp>
        <p:nvSpPr>
          <p:cNvPr id="6" name="Rectangle 5"/>
          <p:cNvSpPr/>
          <p:nvPr/>
        </p:nvSpPr>
        <p:spPr>
          <a:xfrm>
            <a:off x="3562246" y="181106"/>
            <a:ext cx="5067501" cy="742511"/>
          </a:xfrm>
          <a:prstGeom prst="rect">
            <a:avLst/>
          </a:prstGeom>
        </p:spPr>
        <p:txBody>
          <a:bodyPr wrap="square">
            <a:spAutoFit/>
          </a:bodyPr>
          <a:lstStyle/>
          <a:p>
            <a:pPr algn="ctr">
              <a:lnSpc>
                <a:spcPct val="150000"/>
              </a:lnSpc>
            </a:pPr>
            <a:r>
              <a:rPr lang="en-US" sz="3200" b="1" dirty="0">
                <a:solidFill>
                  <a:srgbClr val="28324E"/>
                </a:solidFill>
                <a:latin typeface="Times New Roman" panose="02020603050405020304" pitchFamily="18" charset="0"/>
                <a:cs typeface="Times New Roman" panose="02020603050405020304" pitchFamily="18" charset="0"/>
              </a:rPr>
              <a:t>Results and Discussion</a:t>
            </a:r>
            <a:endParaRPr lang="en-IN" sz="3200" b="1" dirty="0">
              <a:solidFill>
                <a:srgbClr val="28324E"/>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50FAA7B1-CC37-9DEF-E44B-EC4A666FD769}"/>
              </a:ext>
            </a:extLst>
          </p:cNvPr>
          <p:cNvSpPr/>
          <p:nvPr/>
        </p:nvSpPr>
        <p:spPr>
          <a:xfrm>
            <a:off x="5477804" y="6325785"/>
            <a:ext cx="1455848" cy="338554"/>
          </a:xfrm>
          <a:prstGeom prst="rect">
            <a:avLst/>
          </a:prstGeom>
        </p:spPr>
        <p:txBody>
          <a:bodyPr wrap="none">
            <a:spAutoFit/>
          </a:bodyPr>
          <a:lstStyle/>
          <a:p>
            <a:pPr lvl="0" algn="ctr"/>
            <a:r>
              <a:rPr lang="en-US" sz="1600" b="1" i="1" dirty="0">
                <a:solidFill>
                  <a:srgbClr val="FFFFFF"/>
                </a:solidFill>
                <a:latin typeface="Calibri"/>
                <a:ea typeface="Calibri"/>
                <a:cs typeface="Calibri"/>
              </a:rPr>
              <a:t>IDICAIHEI 2026</a:t>
            </a:r>
          </a:p>
        </p:txBody>
      </p:sp>
    </p:spTree>
    <p:extLst>
      <p:ext uri="{BB962C8B-B14F-4D97-AF65-F5344CB8AC3E}">
        <p14:creationId xmlns:p14="http://schemas.microsoft.com/office/powerpoint/2010/main" val="358243566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043"/>
        <p:cNvGrpSpPr/>
        <p:nvPr/>
      </p:nvGrpSpPr>
      <p:grpSpPr>
        <a:xfrm>
          <a:off x="0" y="0"/>
          <a:ext cx="0" cy="0"/>
          <a:chOff x="0" y="0"/>
          <a:chExt cx="0" cy="0"/>
        </a:xfrm>
      </p:grpSpPr>
      <p:pic>
        <p:nvPicPr>
          <p:cNvPr id="1044" name="Google Shape;1044;g296f51982f0_0_0" descr="A picture containing text, clipart&#10;&#10;Description automatically generated"/>
          <p:cNvPicPr preferRelativeResize="0"/>
          <p:nvPr/>
        </p:nvPicPr>
        <p:blipFill rotWithShape="1">
          <a:blip r:embed="rId3">
            <a:alphaModFix/>
          </a:blip>
          <a:srcRect/>
          <a:stretch/>
        </p:blipFill>
        <p:spPr>
          <a:xfrm>
            <a:off x="0" y="-14288"/>
            <a:ext cx="1042988" cy="1221786"/>
          </a:xfrm>
          <a:prstGeom prst="rect">
            <a:avLst/>
          </a:prstGeom>
          <a:noFill/>
          <a:ln>
            <a:noFill/>
          </a:ln>
        </p:spPr>
      </p:pic>
      <p:pic>
        <p:nvPicPr>
          <p:cNvPr id="1045" name="Google Shape;1045;g296f51982f0_0_0"/>
          <p:cNvPicPr preferRelativeResize="0"/>
          <p:nvPr/>
        </p:nvPicPr>
        <p:blipFill rotWithShape="1">
          <a:blip r:embed="rId4">
            <a:alphaModFix/>
          </a:blip>
          <a:srcRect/>
          <a:stretch/>
        </p:blipFill>
        <p:spPr>
          <a:xfrm>
            <a:off x="0" y="6172759"/>
            <a:ext cx="12192002" cy="613831"/>
          </a:xfrm>
          <a:prstGeom prst="rect">
            <a:avLst/>
          </a:prstGeom>
          <a:noFill/>
          <a:ln>
            <a:noFill/>
          </a:ln>
        </p:spPr>
      </p:pic>
      <p:sp>
        <p:nvSpPr>
          <p:cNvPr id="1046" name="Google Shape;1046;g296f51982f0_0_0"/>
          <p:cNvSpPr txBox="1"/>
          <p:nvPr/>
        </p:nvSpPr>
        <p:spPr>
          <a:xfrm>
            <a:off x="8382000" y="6289261"/>
            <a:ext cx="3483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lt1"/>
                </a:solidFill>
                <a:latin typeface="Calibri"/>
                <a:ea typeface="Calibri"/>
                <a:cs typeface="Calibri"/>
                <a:sym typeface="Calibri"/>
              </a:rPr>
              <a:t>Faculty of Engineering and Technology </a:t>
            </a:r>
            <a:endParaRPr sz="1400" b="0" i="0" u="none" strike="noStrike" cap="none">
              <a:solidFill>
                <a:srgbClr val="000000"/>
              </a:solidFill>
              <a:latin typeface="Arial"/>
              <a:ea typeface="Arial"/>
              <a:cs typeface="Arial"/>
              <a:sym typeface="Arial"/>
            </a:endParaRPr>
          </a:p>
        </p:txBody>
      </p:sp>
      <p:sp>
        <p:nvSpPr>
          <p:cNvPr id="6" name="Rectangle 5"/>
          <p:cNvSpPr/>
          <p:nvPr/>
        </p:nvSpPr>
        <p:spPr>
          <a:xfrm>
            <a:off x="4148328" y="224438"/>
            <a:ext cx="3895344" cy="742511"/>
          </a:xfrm>
          <a:prstGeom prst="rect">
            <a:avLst/>
          </a:prstGeom>
        </p:spPr>
        <p:txBody>
          <a:bodyPr wrap="square">
            <a:spAutoFit/>
          </a:bodyPr>
          <a:lstStyle/>
          <a:p>
            <a:pPr algn="ctr">
              <a:lnSpc>
                <a:spcPct val="150000"/>
              </a:lnSpc>
            </a:pPr>
            <a:r>
              <a:rPr lang="en-US" sz="3200" b="1" dirty="0">
                <a:solidFill>
                  <a:srgbClr val="28324E"/>
                </a:solidFill>
                <a:latin typeface="Times New Roman" panose="02020603050405020304" pitchFamily="18" charset="0"/>
                <a:cs typeface="Times New Roman" panose="02020603050405020304" pitchFamily="18" charset="0"/>
              </a:rPr>
              <a:t>Conclusions</a:t>
            </a:r>
            <a:endParaRPr lang="en-IN" sz="3200" b="1" dirty="0">
              <a:solidFill>
                <a:srgbClr val="28324E"/>
              </a:solidFill>
              <a:latin typeface="Times New Roman" panose="02020603050405020304" pitchFamily="18" charset="0"/>
              <a:cs typeface="Times New Roman" panose="02020603050405020304" pitchFamily="18" charset="0"/>
            </a:endParaRPr>
          </a:p>
        </p:txBody>
      </p:sp>
      <p:sp>
        <p:nvSpPr>
          <p:cNvPr id="3" name="Rectangle 2">
            <a:extLst>
              <a:ext uri="{FF2B5EF4-FFF2-40B4-BE49-F238E27FC236}">
                <a16:creationId xmlns:a16="http://schemas.microsoft.com/office/drawing/2014/main" id="{2116322F-0F9B-1D6F-2168-7E3B14B6A1D9}"/>
              </a:ext>
            </a:extLst>
          </p:cNvPr>
          <p:cNvSpPr/>
          <p:nvPr/>
        </p:nvSpPr>
        <p:spPr>
          <a:xfrm>
            <a:off x="5477804" y="6325785"/>
            <a:ext cx="1455848" cy="338554"/>
          </a:xfrm>
          <a:prstGeom prst="rect">
            <a:avLst/>
          </a:prstGeom>
        </p:spPr>
        <p:txBody>
          <a:bodyPr wrap="none">
            <a:spAutoFit/>
          </a:bodyPr>
          <a:lstStyle/>
          <a:p>
            <a:pPr lvl="0" algn="ctr"/>
            <a:r>
              <a:rPr lang="en-US" sz="1600" b="1" i="1" dirty="0">
                <a:solidFill>
                  <a:srgbClr val="FFFFFF"/>
                </a:solidFill>
                <a:latin typeface="Calibri"/>
                <a:ea typeface="Calibri"/>
                <a:cs typeface="Calibri"/>
              </a:rPr>
              <a:t>IDICAIHEI 2026</a:t>
            </a:r>
          </a:p>
        </p:txBody>
      </p:sp>
    </p:spTree>
    <p:extLst>
      <p:ext uri="{BB962C8B-B14F-4D97-AF65-F5344CB8AC3E}">
        <p14:creationId xmlns:p14="http://schemas.microsoft.com/office/powerpoint/2010/main" val="31021546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043"/>
        <p:cNvGrpSpPr/>
        <p:nvPr/>
      </p:nvGrpSpPr>
      <p:grpSpPr>
        <a:xfrm>
          <a:off x="0" y="0"/>
          <a:ext cx="0" cy="0"/>
          <a:chOff x="0" y="0"/>
          <a:chExt cx="0" cy="0"/>
        </a:xfrm>
      </p:grpSpPr>
      <p:pic>
        <p:nvPicPr>
          <p:cNvPr id="1044" name="Google Shape;1044;g296f51982f0_0_0" descr="A picture containing text, clipart&#10;&#10;Description automatically generated"/>
          <p:cNvPicPr preferRelativeResize="0"/>
          <p:nvPr/>
        </p:nvPicPr>
        <p:blipFill rotWithShape="1">
          <a:blip r:embed="rId3">
            <a:alphaModFix/>
          </a:blip>
          <a:srcRect/>
          <a:stretch/>
        </p:blipFill>
        <p:spPr>
          <a:xfrm>
            <a:off x="0" y="-14288"/>
            <a:ext cx="1042988" cy="1221786"/>
          </a:xfrm>
          <a:prstGeom prst="rect">
            <a:avLst/>
          </a:prstGeom>
          <a:noFill/>
          <a:ln>
            <a:noFill/>
          </a:ln>
        </p:spPr>
      </p:pic>
      <p:pic>
        <p:nvPicPr>
          <p:cNvPr id="1045" name="Google Shape;1045;g296f51982f0_0_0"/>
          <p:cNvPicPr preferRelativeResize="0"/>
          <p:nvPr/>
        </p:nvPicPr>
        <p:blipFill rotWithShape="1">
          <a:blip r:embed="rId4">
            <a:alphaModFix/>
          </a:blip>
          <a:srcRect/>
          <a:stretch/>
        </p:blipFill>
        <p:spPr>
          <a:xfrm>
            <a:off x="0" y="6172759"/>
            <a:ext cx="12192002" cy="613831"/>
          </a:xfrm>
          <a:prstGeom prst="rect">
            <a:avLst/>
          </a:prstGeom>
          <a:noFill/>
          <a:ln>
            <a:noFill/>
          </a:ln>
        </p:spPr>
      </p:pic>
      <p:sp>
        <p:nvSpPr>
          <p:cNvPr id="1046" name="Google Shape;1046;g296f51982f0_0_0"/>
          <p:cNvSpPr txBox="1"/>
          <p:nvPr/>
        </p:nvSpPr>
        <p:spPr>
          <a:xfrm>
            <a:off x="8382000" y="6289261"/>
            <a:ext cx="3483300" cy="338700"/>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600"/>
              <a:buFont typeface="Arial"/>
              <a:buNone/>
            </a:pPr>
            <a:r>
              <a:rPr lang="en-US" sz="1600" b="0" i="0" u="none" strike="noStrike" cap="none">
                <a:solidFill>
                  <a:schemeClr val="lt1"/>
                </a:solidFill>
                <a:latin typeface="Calibri"/>
                <a:ea typeface="Calibri"/>
                <a:cs typeface="Calibri"/>
                <a:sym typeface="Calibri"/>
              </a:rPr>
              <a:t>Faculty of Engineering and Technology </a:t>
            </a:r>
            <a:endParaRPr sz="1400" b="0" i="0" u="none" strike="noStrike" cap="none">
              <a:solidFill>
                <a:srgbClr val="000000"/>
              </a:solidFill>
              <a:latin typeface="Arial"/>
              <a:ea typeface="Arial"/>
              <a:cs typeface="Arial"/>
              <a:sym typeface="Arial"/>
            </a:endParaRPr>
          </a:p>
        </p:txBody>
      </p:sp>
      <p:sp>
        <p:nvSpPr>
          <p:cNvPr id="3" name="Rectangle 2"/>
          <p:cNvSpPr/>
          <p:nvPr/>
        </p:nvSpPr>
        <p:spPr>
          <a:xfrm>
            <a:off x="5045071" y="224438"/>
            <a:ext cx="2101858" cy="742511"/>
          </a:xfrm>
          <a:prstGeom prst="rect">
            <a:avLst/>
          </a:prstGeom>
        </p:spPr>
        <p:txBody>
          <a:bodyPr wrap="none">
            <a:spAutoFit/>
          </a:bodyPr>
          <a:lstStyle/>
          <a:p>
            <a:pPr algn="ctr">
              <a:lnSpc>
                <a:spcPct val="150000"/>
              </a:lnSpc>
            </a:pPr>
            <a:r>
              <a:rPr lang="en-IN" sz="3200" b="1" dirty="0">
                <a:solidFill>
                  <a:srgbClr val="28324E"/>
                </a:solidFill>
                <a:latin typeface="Times New Roman" panose="02020603050405020304" pitchFamily="18" charset="0"/>
                <a:cs typeface="Times New Roman" panose="02020603050405020304" pitchFamily="18" charset="0"/>
              </a:rPr>
              <a:t>References</a:t>
            </a:r>
          </a:p>
        </p:txBody>
      </p:sp>
      <p:sp>
        <p:nvSpPr>
          <p:cNvPr id="4" name="Rectangle 3">
            <a:extLst>
              <a:ext uri="{FF2B5EF4-FFF2-40B4-BE49-F238E27FC236}">
                <a16:creationId xmlns:a16="http://schemas.microsoft.com/office/drawing/2014/main" id="{2A1DDAEF-871B-F994-276E-F40024D9B546}"/>
              </a:ext>
            </a:extLst>
          </p:cNvPr>
          <p:cNvSpPr/>
          <p:nvPr/>
        </p:nvSpPr>
        <p:spPr>
          <a:xfrm>
            <a:off x="5477804" y="6325785"/>
            <a:ext cx="1455848" cy="338554"/>
          </a:xfrm>
          <a:prstGeom prst="rect">
            <a:avLst/>
          </a:prstGeom>
        </p:spPr>
        <p:txBody>
          <a:bodyPr wrap="none">
            <a:spAutoFit/>
          </a:bodyPr>
          <a:lstStyle/>
          <a:p>
            <a:pPr lvl="0" algn="ctr"/>
            <a:r>
              <a:rPr lang="en-US" sz="1600" b="1" i="1" dirty="0">
                <a:solidFill>
                  <a:srgbClr val="FFFFFF"/>
                </a:solidFill>
                <a:latin typeface="Calibri"/>
                <a:ea typeface="Calibri"/>
                <a:cs typeface="Calibri"/>
              </a:rPr>
              <a:t>IDICAIHEI 2026</a:t>
            </a:r>
          </a:p>
        </p:txBody>
      </p:sp>
    </p:spTree>
    <p:extLst>
      <p:ext uri="{BB962C8B-B14F-4D97-AF65-F5344CB8AC3E}">
        <p14:creationId xmlns:p14="http://schemas.microsoft.com/office/powerpoint/2010/main" val="367947966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CBB37754-F42C-4EAF-ABBB-05EE8CF47981}"/>
              </a:ext>
            </a:extLst>
          </p:cNvPr>
          <p:cNvPicPr>
            <a:picLocks noChangeAspect="1"/>
          </p:cNvPicPr>
          <p:nvPr/>
        </p:nvPicPr>
        <p:blipFill rotWithShape="1">
          <a:blip r:embed="rId2"/>
          <a:srcRect b="10601"/>
          <a:stretch/>
        </p:blipFill>
        <p:spPr>
          <a:xfrm>
            <a:off x="0" y="0"/>
            <a:ext cx="12192000" cy="6858000"/>
          </a:xfrm>
          <a:prstGeom prst="rect">
            <a:avLst/>
          </a:prstGeom>
        </p:spPr>
      </p:pic>
      <p:pic>
        <p:nvPicPr>
          <p:cNvPr id="6" name="Picture 5">
            <a:extLst>
              <a:ext uri="{FF2B5EF4-FFF2-40B4-BE49-F238E27FC236}">
                <a16:creationId xmlns:a16="http://schemas.microsoft.com/office/drawing/2014/main" id="{3AE8B774-9239-45A3-A144-FE8B6283A5AB}"/>
              </a:ext>
            </a:extLst>
          </p:cNvPr>
          <p:cNvPicPr>
            <a:picLocks noChangeAspect="1"/>
          </p:cNvPicPr>
          <p:nvPr/>
        </p:nvPicPr>
        <p:blipFill>
          <a:blip r:embed="rId3"/>
          <a:stretch>
            <a:fillRect/>
          </a:stretch>
        </p:blipFill>
        <p:spPr>
          <a:xfrm>
            <a:off x="0" y="4789730"/>
            <a:ext cx="12192000" cy="2020972"/>
          </a:xfrm>
          <a:prstGeom prst="rect">
            <a:avLst/>
          </a:prstGeom>
        </p:spPr>
      </p:pic>
      <p:pic>
        <p:nvPicPr>
          <p:cNvPr id="8" name="Picture 7">
            <a:extLst>
              <a:ext uri="{FF2B5EF4-FFF2-40B4-BE49-F238E27FC236}">
                <a16:creationId xmlns:a16="http://schemas.microsoft.com/office/drawing/2014/main" id="{FBF05A87-9F8A-D821-FF5C-E03A89C5F870}"/>
              </a:ext>
            </a:extLst>
          </p:cNvPr>
          <p:cNvPicPr>
            <a:picLocks noChangeAspect="1"/>
          </p:cNvPicPr>
          <p:nvPr/>
        </p:nvPicPr>
        <p:blipFill>
          <a:blip r:embed="rId4"/>
          <a:stretch>
            <a:fillRect/>
          </a:stretch>
        </p:blipFill>
        <p:spPr>
          <a:xfrm>
            <a:off x="-15766" y="37164"/>
            <a:ext cx="12191999" cy="1408028"/>
          </a:xfrm>
          <a:prstGeom prst="rect">
            <a:avLst/>
          </a:prstGeom>
        </p:spPr>
      </p:pic>
    </p:spTree>
    <p:extLst>
      <p:ext uri="{BB962C8B-B14F-4D97-AF65-F5344CB8AC3E}">
        <p14:creationId xmlns:p14="http://schemas.microsoft.com/office/powerpoint/2010/main" val="19172157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EBE75-5220-6569-9FB7-BE6A7F9190FE}"/>
              </a:ext>
            </a:extLst>
          </p:cNvPr>
          <p:cNvSpPr>
            <a:spLocks noGrp="1"/>
          </p:cNvSpPr>
          <p:nvPr>
            <p:ph type="title"/>
          </p:nvPr>
        </p:nvSpPr>
        <p:spPr/>
        <p:txBody>
          <a:bodyPr/>
          <a:lstStyle/>
          <a:p>
            <a:endParaRPr lang="en-US"/>
          </a:p>
        </p:txBody>
      </p:sp>
      <p:sp>
        <p:nvSpPr>
          <p:cNvPr id="3" name="Text Placeholder 2">
            <a:extLst>
              <a:ext uri="{FF2B5EF4-FFF2-40B4-BE49-F238E27FC236}">
                <a16:creationId xmlns:a16="http://schemas.microsoft.com/office/drawing/2014/main" id="{B3F0C753-608C-CF78-DBA9-DDE7A829C998}"/>
              </a:ext>
            </a:extLst>
          </p:cNvPr>
          <p:cNvSpPr>
            <a:spLocks noGrp="1"/>
          </p:cNvSpPr>
          <p:nvPr>
            <p:ph type="body" idx="1"/>
          </p:nvPr>
        </p:nvSpPr>
        <p:spPr/>
        <p:txBody>
          <a:bodyPr/>
          <a:lstStyle/>
          <a:p>
            <a:endParaRPr lang="en-US"/>
          </a:p>
        </p:txBody>
      </p:sp>
      <p:sp>
        <p:nvSpPr>
          <p:cNvPr id="4" name="Text Placeholder 3">
            <a:extLst>
              <a:ext uri="{FF2B5EF4-FFF2-40B4-BE49-F238E27FC236}">
                <a16:creationId xmlns:a16="http://schemas.microsoft.com/office/drawing/2014/main" id="{8CF26E44-D585-0A0B-8654-B7491D0B508F}"/>
              </a:ext>
            </a:extLst>
          </p:cNvPr>
          <p:cNvSpPr>
            <a:spLocks noGrp="1"/>
          </p:cNvSpPr>
          <p:nvPr>
            <p:ph type="body" idx="2"/>
          </p:nvPr>
        </p:nvSpPr>
        <p:spPr/>
        <p:txBody>
          <a:bodyPr/>
          <a:lstStyle/>
          <a:p>
            <a:endParaRPr lang="en-US"/>
          </a:p>
        </p:txBody>
      </p:sp>
      <p:sp>
        <p:nvSpPr>
          <p:cNvPr id="5" name="Text Placeholder 4">
            <a:extLst>
              <a:ext uri="{FF2B5EF4-FFF2-40B4-BE49-F238E27FC236}">
                <a16:creationId xmlns:a16="http://schemas.microsoft.com/office/drawing/2014/main" id="{D0E53722-E3C0-3325-942F-C72D8D8795EC}"/>
              </a:ext>
            </a:extLst>
          </p:cNvPr>
          <p:cNvSpPr>
            <a:spLocks noGrp="1"/>
          </p:cNvSpPr>
          <p:nvPr>
            <p:ph type="body" idx="3"/>
          </p:nvPr>
        </p:nvSpPr>
        <p:spPr/>
        <p:txBody>
          <a:bodyPr/>
          <a:lstStyle/>
          <a:p>
            <a:endParaRPr lang="en-US"/>
          </a:p>
        </p:txBody>
      </p:sp>
      <p:sp>
        <p:nvSpPr>
          <p:cNvPr id="6" name="Text Placeholder 5">
            <a:extLst>
              <a:ext uri="{FF2B5EF4-FFF2-40B4-BE49-F238E27FC236}">
                <a16:creationId xmlns:a16="http://schemas.microsoft.com/office/drawing/2014/main" id="{3B30EA02-B113-5CD0-26F6-3E5F29C22047}"/>
              </a:ext>
            </a:extLst>
          </p:cNvPr>
          <p:cNvSpPr>
            <a:spLocks noGrp="1"/>
          </p:cNvSpPr>
          <p:nvPr>
            <p:ph type="body" idx="4"/>
          </p:nvPr>
        </p:nvSpPr>
        <p:spPr/>
        <p:txBody>
          <a:bodyPr/>
          <a:lstStyle/>
          <a:p>
            <a:endParaRPr lang="en-US"/>
          </a:p>
        </p:txBody>
      </p:sp>
      <p:pic>
        <p:nvPicPr>
          <p:cNvPr id="8" name="Picture 7">
            <a:extLst>
              <a:ext uri="{FF2B5EF4-FFF2-40B4-BE49-F238E27FC236}">
                <a16:creationId xmlns:a16="http://schemas.microsoft.com/office/drawing/2014/main" id="{2C301745-96FB-4B16-62E0-E68516F9EF50}"/>
              </a:ext>
            </a:extLst>
          </p:cNvPr>
          <p:cNvPicPr>
            <a:picLocks noChangeAspect="1"/>
          </p:cNvPicPr>
          <p:nvPr/>
        </p:nvPicPr>
        <p:blipFill>
          <a:blip r:embed="rId2"/>
          <a:stretch>
            <a:fillRect/>
          </a:stretch>
        </p:blipFill>
        <p:spPr>
          <a:xfrm>
            <a:off x="32507" y="37164"/>
            <a:ext cx="12143726" cy="6783409"/>
          </a:xfrm>
          <a:prstGeom prst="rect">
            <a:avLst/>
          </a:prstGeom>
        </p:spPr>
      </p:pic>
    </p:spTree>
    <p:extLst>
      <p:ext uri="{BB962C8B-B14F-4D97-AF65-F5344CB8AC3E}">
        <p14:creationId xmlns:p14="http://schemas.microsoft.com/office/powerpoint/2010/main" val="1335094133"/>
      </p:ext>
    </p:extLst>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1777</TotalTime>
  <Words>390</Words>
  <Application>Microsoft Office PowerPoint</Application>
  <PresentationFormat>Widescreen</PresentationFormat>
  <Paragraphs>51</Paragraphs>
  <Slides>10</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Bernard MT Condensed</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Ram Gudipati</dc:creator>
  <cp:lastModifiedBy>CHETAN PURI</cp:lastModifiedBy>
  <cp:revision>128</cp:revision>
  <dcterms:created xsi:type="dcterms:W3CDTF">2022-12-09T10:44:58Z</dcterms:created>
  <dcterms:modified xsi:type="dcterms:W3CDTF">2026-09-07T10:14:49Z</dcterms:modified>
</cp:coreProperties>
</file>